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9" r:id="rId3"/>
    <p:sldId id="260" r:id="rId4"/>
    <p:sldId id="265" r:id="rId5"/>
    <p:sldId id="264" r:id="rId6"/>
    <p:sldId id="270" r:id="rId7"/>
    <p:sldId id="263" r:id="rId8"/>
    <p:sldId id="262" r:id="rId9"/>
    <p:sldId id="261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F7728-50C7-4ED7-BA1A-E2D5702EF24A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A8963-E8C8-4C0D-8358-66D83E567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6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A8963-E8C8-4C0D-8358-66D83E56782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35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1E7E8-CAA5-49AC-846E-BB65582E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2CA948-6048-44B6-9C83-F430A84F4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B97B3-3C6B-40FF-8B73-B51EC982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79B919-E3A2-498C-8CF0-E62F0C13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B3F39-FA39-4EFD-B35F-8DBCA2A4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3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8F5F3-725F-461C-AF13-765E2486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AEFDCF-E7D2-4F31-A6E0-EA38F3D62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254392-2476-4834-9C31-5541DFC2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C13F9-9D6D-4CFD-85B6-225D7D08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C566B7-8D6C-4E92-A229-128618D2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71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F51619-6DF7-4683-8234-E6BE77A04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0049CD-B511-418F-BA44-5A046E5C4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38727-B8C3-41D8-8154-7171EDA0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96E842-6D33-451B-9912-FF242341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993F3B-A6A4-408D-ACE0-94E0EB6A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424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7/6/2020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5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9693E-294F-4229-86E2-E9A45EC1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B184F0-075E-444C-AFB0-9567AABE2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74EA0-16E2-451A-87AB-413117C5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E60B3-CB8F-479C-A6BB-C8AF5F4A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212009-9042-4EC3-B7FB-53335D9B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9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199BC-A560-4F82-A19B-4056197F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9D0BF-B8FF-48EA-BE09-15CAE023D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26D9A9-9F60-40B6-B169-6ED5FF96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96CCC-68A5-471F-83DA-CAED01E0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6EFA0B-ADDB-45DC-9CFD-BFA72D67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01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9F2E5-CE17-496C-AEB5-7B27AF85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1EBF33-9583-4032-8B86-478358DD5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E5BF5F-70D4-460E-B956-2D0AAE6A0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EA9F61-9922-4183-91E5-E6035715F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73CF0E-D0A7-4420-AB02-59FE39B7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96A91A-9D4D-47E4-8B9A-FCF0AD38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82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49F39-F0CB-4C21-99F9-F9AC662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88A60B-4374-4546-A04E-87440588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538061-69A3-4134-8D66-F63F5D192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CF2DBC-86DF-4DBC-A381-F2ED5CC8A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50BB8D-71B2-4829-93D0-8FC72AA86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3066E4-36DA-4A51-86BB-46DD33D8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7A0496-03AC-4DB1-8F2B-83B9187B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D5A542-2970-4D42-85E1-DB8EE90F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74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856A2-2457-41E3-9DC8-76F161F2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B4312F-0EFA-4243-81D8-4CE5FFC4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329376-7484-4CD5-AD01-55EED18B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738278-369B-4C8D-B7DC-DB888783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85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131634-4398-48E6-967B-04357ED5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791542-8296-45C4-9C3E-431993BB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9F9520-03CF-4E4C-A5E6-28F400E0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5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7AFD4-AAE1-46F0-8409-FD434A30C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DDC78-E097-4301-ACE0-DABCB596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9569E7-D56A-4CEE-A93F-F711DCAE9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9B135-C029-4790-9F52-975EEF44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719C17-0ACD-408D-B27F-58336403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3401E6-9638-4567-87EA-6F122269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11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F73C9-E194-4FF0-958C-DDDC730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F05142-EC09-43E2-9FC6-5B831E20F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AD5180-34C4-42DD-B49D-88298DE5C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CF4901-0972-4A68-9C99-644E174C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EB984-20A2-4C50-82CB-83043074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95B323-F348-45B6-9DCE-DF7F0615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35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C51BD1-0BF3-4140-9B1A-CFDCB1CD5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5923C-791B-4304-A825-97B1DA3E8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F4F40C-3865-4BD8-9A93-24F2D635C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986630-F670-41C6-92B6-CC679FBE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68654E-BE23-4695-A28C-B38DEB6CA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321" y="289657"/>
            <a:ext cx="8681776" cy="1205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321" y="1687711"/>
            <a:ext cx="8681776" cy="477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2321" y="6703963"/>
            <a:ext cx="2250831" cy="3850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5859" y="6703963"/>
            <a:ext cx="3054699" cy="3850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3266" y="6703963"/>
            <a:ext cx="2250831" cy="3850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2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64418" rtl="0" eaLnBrk="1" latinLnBrk="0" hangingPunct="1">
        <a:spcBef>
          <a:spcPct val="0"/>
        </a:spcBef>
        <a:buNone/>
        <a:defRPr sz="46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657" indent="-361657" algn="l" defTabSz="964418" rtl="0" eaLnBrk="1" latinLnBrk="0" hangingPunct="1">
        <a:spcBef>
          <a:spcPct val="20000"/>
        </a:spcBef>
        <a:buFont typeface="Arial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1pPr>
      <a:lvl2pPr marL="783589" indent="-301381" algn="l" defTabSz="964418" rtl="0" eaLnBrk="1" latinLnBrk="0" hangingPunct="1">
        <a:spcBef>
          <a:spcPct val="20000"/>
        </a:spcBef>
        <a:buFont typeface="Arial" pitchFamily="34" charset="0"/>
        <a:buChar char="–"/>
        <a:defRPr sz="2953" kern="1200">
          <a:solidFill>
            <a:schemeClr val="tx1"/>
          </a:solidFill>
          <a:latin typeface="+mn-lt"/>
          <a:ea typeface="+mn-ea"/>
          <a:cs typeface="+mn-cs"/>
        </a:defRPr>
      </a:lvl2pPr>
      <a:lvl3pPr marL="1205522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3pPr>
      <a:lvl4pPr marL="1687731" indent="-241104" algn="l" defTabSz="964418" rtl="0" eaLnBrk="1" latinLnBrk="0" hangingPunct="1">
        <a:spcBef>
          <a:spcPct val="20000"/>
        </a:spcBef>
        <a:buFont typeface="Arial" pitchFamily="34" charset="0"/>
        <a:buChar char="–"/>
        <a:defRPr sz="2109" kern="1200">
          <a:solidFill>
            <a:schemeClr val="tx1"/>
          </a:solidFill>
          <a:latin typeface="+mn-lt"/>
          <a:ea typeface="+mn-ea"/>
          <a:cs typeface="+mn-cs"/>
        </a:defRPr>
      </a:lvl4pPr>
      <a:lvl5pPr marL="2169940" indent="-241104" algn="l" defTabSz="964418" rtl="0" eaLnBrk="1" latinLnBrk="0" hangingPunct="1">
        <a:spcBef>
          <a:spcPct val="20000"/>
        </a:spcBef>
        <a:buFont typeface="Arial" pitchFamily="34" charset="0"/>
        <a:buChar char="»"/>
        <a:defRPr sz="2109" kern="1200">
          <a:solidFill>
            <a:schemeClr val="tx1"/>
          </a:solidFill>
          <a:latin typeface="+mn-lt"/>
          <a:ea typeface="+mn-ea"/>
          <a:cs typeface="+mn-cs"/>
        </a:defRPr>
      </a:lvl5pPr>
      <a:lvl6pPr marL="2652149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6pPr>
      <a:lvl7pPr marL="3134357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7pPr>
      <a:lvl8pPr marL="3616566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8pPr>
      <a:lvl9pPr marL="4098775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209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418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627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835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1044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3253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462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671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1"/>
          <p:cNvSpPr/>
          <p:nvPr/>
        </p:nvSpPr>
        <p:spPr>
          <a:xfrm>
            <a:off x="4970860" y="4739966"/>
            <a:ext cx="514433" cy="735063"/>
          </a:xfrm>
          <a:custGeom>
            <a:avLst/>
            <a:gdLst/>
            <a:ahLst/>
            <a:cxnLst/>
            <a:rect l="l" t="t" r="r" b="b"/>
            <a:pathLst>
              <a:path w="487759" h="696949">
                <a:moveTo>
                  <a:pt x="0" y="696855"/>
                </a:moveTo>
                <a:cubicBezTo>
                  <a:pt x="0" y="692296"/>
                  <a:pt x="0" y="687736"/>
                  <a:pt x="0" y="683173"/>
                </a:cubicBezTo>
                <a:cubicBezTo>
                  <a:pt x="4627" y="628799"/>
                  <a:pt x="27478" y="580440"/>
                  <a:pt x="50097" y="532036"/>
                </a:cubicBezTo>
                <a:cubicBezTo>
                  <a:pt x="60479" y="509821"/>
                  <a:pt x="69102" y="487584"/>
                  <a:pt x="72079" y="462573"/>
                </a:cubicBezTo>
                <a:cubicBezTo>
                  <a:pt x="75939" y="430162"/>
                  <a:pt x="89998" y="400233"/>
                  <a:pt x="103632" y="370794"/>
                </a:cubicBezTo>
                <a:cubicBezTo>
                  <a:pt x="141982" y="287988"/>
                  <a:pt x="193415" y="214016"/>
                  <a:pt x="254624" y="146315"/>
                </a:cubicBezTo>
                <a:cubicBezTo>
                  <a:pt x="298576" y="97701"/>
                  <a:pt x="347584" y="56088"/>
                  <a:pt x="404603" y="23685"/>
                </a:cubicBezTo>
                <a:cubicBezTo>
                  <a:pt x="425764" y="11658"/>
                  <a:pt x="448252" y="5288"/>
                  <a:pt x="472105" y="2587"/>
                </a:cubicBezTo>
                <a:cubicBezTo>
                  <a:pt x="483817" y="0"/>
                  <a:pt x="487759" y="4466"/>
                  <a:pt x="486008" y="16299"/>
                </a:cubicBezTo>
                <a:cubicBezTo>
                  <a:pt x="484852" y="24109"/>
                  <a:pt x="485789" y="32226"/>
                  <a:pt x="485789" y="40207"/>
                </a:cubicBezTo>
                <a:cubicBezTo>
                  <a:pt x="483572" y="97823"/>
                  <a:pt x="471025" y="153851"/>
                  <a:pt x="459489" y="210020"/>
                </a:cubicBezTo>
                <a:cubicBezTo>
                  <a:pt x="453645" y="238479"/>
                  <a:pt x="446762" y="266706"/>
                  <a:pt x="439651" y="294884"/>
                </a:cubicBezTo>
                <a:cubicBezTo>
                  <a:pt x="436814" y="306130"/>
                  <a:pt x="431065" y="314686"/>
                  <a:pt x="420846" y="319975"/>
                </a:cubicBezTo>
                <a:cubicBezTo>
                  <a:pt x="403697" y="328853"/>
                  <a:pt x="387200" y="339070"/>
                  <a:pt x="368999" y="345880"/>
                </a:cubicBezTo>
                <a:cubicBezTo>
                  <a:pt x="382356" y="340860"/>
                  <a:pt x="395575" y="335243"/>
                  <a:pt x="409693" y="332628"/>
                </a:cubicBezTo>
                <a:cubicBezTo>
                  <a:pt x="424163" y="329949"/>
                  <a:pt x="428046" y="333502"/>
                  <a:pt x="425371" y="347571"/>
                </a:cubicBezTo>
                <a:cubicBezTo>
                  <a:pt x="416859" y="392307"/>
                  <a:pt x="395920" y="431066"/>
                  <a:pt x="367491" y="466125"/>
                </a:cubicBezTo>
                <a:cubicBezTo>
                  <a:pt x="364206" y="470177"/>
                  <a:pt x="360157" y="473323"/>
                  <a:pt x="355260" y="475184"/>
                </a:cubicBezTo>
                <a:cubicBezTo>
                  <a:pt x="334491" y="483078"/>
                  <a:pt x="313034" y="488607"/>
                  <a:pt x="294512" y="493888"/>
                </a:cubicBezTo>
                <a:cubicBezTo>
                  <a:pt x="306929" y="494682"/>
                  <a:pt x="321434" y="500274"/>
                  <a:pt x="335763" y="505242"/>
                </a:cubicBezTo>
                <a:cubicBezTo>
                  <a:pt x="349452" y="509988"/>
                  <a:pt x="340379" y="518086"/>
                  <a:pt x="334759" y="522756"/>
                </a:cubicBezTo>
                <a:cubicBezTo>
                  <a:pt x="315461" y="538784"/>
                  <a:pt x="294802" y="552938"/>
                  <a:pt x="273369" y="566075"/>
                </a:cubicBezTo>
                <a:cubicBezTo>
                  <a:pt x="254528" y="577624"/>
                  <a:pt x="234776" y="586384"/>
                  <a:pt x="212601" y="586577"/>
                </a:cubicBezTo>
                <a:cubicBezTo>
                  <a:pt x="184117" y="586823"/>
                  <a:pt x="155798" y="584398"/>
                  <a:pt x="128407" y="575329"/>
                </a:cubicBezTo>
                <a:cubicBezTo>
                  <a:pt x="114094" y="570591"/>
                  <a:pt x="118973" y="562110"/>
                  <a:pt x="124067" y="554156"/>
                </a:cubicBezTo>
                <a:cubicBezTo>
                  <a:pt x="147743" y="517190"/>
                  <a:pt x="168116" y="478301"/>
                  <a:pt x="190537" y="440610"/>
                </a:cubicBezTo>
                <a:cubicBezTo>
                  <a:pt x="227232" y="378921"/>
                  <a:pt x="262911" y="316640"/>
                  <a:pt x="298503" y="254310"/>
                </a:cubicBezTo>
                <a:cubicBezTo>
                  <a:pt x="304434" y="243925"/>
                  <a:pt x="310305" y="233501"/>
                  <a:pt x="317646" y="224016"/>
                </a:cubicBezTo>
                <a:cubicBezTo>
                  <a:pt x="274397" y="278599"/>
                  <a:pt x="231932" y="333732"/>
                  <a:pt x="192938" y="391507"/>
                </a:cubicBezTo>
                <a:cubicBezTo>
                  <a:pt x="130407" y="484155"/>
                  <a:pt x="78675" y="583311"/>
                  <a:pt x="18964" y="677635"/>
                </a:cubicBezTo>
                <a:cubicBezTo>
                  <a:pt x="14225" y="685119"/>
                  <a:pt x="12834" y="696950"/>
                  <a:pt x="0" y="696855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133945" rIns="133945" rtlCol="0" anchor="ctr"/>
          <a:lstStyle/>
          <a:p>
            <a:pPr defTabSz="964418"/>
            <a:endParaRPr lang="en-US" sz="116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TextBox 2"/>
          <p:cNvSpPr txBox="1"/>
          <p:nvPr/>
        </p:nvSpPr>
        <p:spPr>
          <a:xfrm>
            <a:off x="2163768" y="2862274"/>
            <a:ext cx="7868885" cy="83234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altLang="zh-CN" sz="5063" dirty="0">
                <a:solidFill>
                  <a:srgbClr val="000000"/>
                </a:solidFill>
                <a:latin typeface="Microsoft YaHei"/>
                <a:ea typeface="Microsoft YaHei"/>
              </a:rPr>
              <a:t>Intel</a:t>
            </a:r>
            <a:r>
              <a:rPr lang="zh-CN" altLang="en-US" sz="5063" dirty="0">
                <a:solidFill>
                  <a:srgbClr val="000000"/>
                </a:solidFill>
                <a:latin typeface="Microsoft YaHei"/>
                <a:ea typeface="Microsoft YaHei"/>
              </a:rPr>
              <a:t>杯工作汇报</a:t>
            </a:r>
            <a:endParaRPr lang="en-US" sz="5063" dirty="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sp>
        <p:nvSpPr>
          <p:cNvPr id="53" name="TextBox 4"/>
          <p:cNvSpPr txBox="1"/>
          <p:nvPr/>
        </p:nvSpPr>
        <p:spPr>
          <a:xfrm>
            <a:off x="5666169" y="5022803"/>
            <a:ext cx="2015877" cy="19370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defTabSz="964418" latinLnBrk="1">
              <a:lnSpc>
                <a:spcPct val="116199"/>
              </a:lnSpc>
            </a:pPr>
            <a:r>
              <a:rPr lang="zh-CN" altLang="en-US" sz="1160" dirty="0">
                <a:solidFill>
                  <a:prstClr val="black"/>
                </a:solidFill>
                <a:latin typeface="Calibri"/>
              </a:rPr>
              <a:t>汇报人：</a:t>
            </a:r>
            <a:r>
              <a:rPr lang="en-US" altLang="zh-CN" sz="1160" dirty="0">
                <a:solidFill>
                  <a:prstClr val="black"/>
                </a:solidFill>
                <a:latin typeface="Calibri"/>
              </a:rPr>
              <a:t>K10</a:t>
            </a:r>
            <a:endParaRPr lang="en-US" sz="1688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064417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2333382" y="698463"/>
            <a:ext cx="4022749" cy="528465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31641">
                <a:solidFill>
                  <a:srgbClr val="000000"/>
                </a:solidFill>
                <a:latin typeface="Microsoft YaHei"/>
                <a:ea typeface="Microsoft YaHei"/>
              </a:rPr>
              <a:t>1</a:t>
            </a:r>
            <a:endParaRPr lang="en-US" sz="116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Freeform 2"/>
          <p:cNvSpPr/>
          <p:nvPr/>
        </p:nvSpPr>
        <p:spPr>
          <a:xfrm>
            <a:off x="6267260" y="1824090"/>
            <a:ext cx="3200083" cy="3200083"/>
          </a:xfrm>
          <a:custGeom>
            <a:avLst/>
            <a:gdLst/>
            <a:ahLst/>
            <a:cxnLst/>
            <a:rect l="l" t="t" r="r" b="b"/>
            <a:pathLst>
              <a:path w="3034153" h="3034153">
                <a:moveTo>
                  <a:pt x="1517076" y="3034153"/>
                </a:moveTo>
                <a:cubicBezTo>
                  <a:pt x="680560" y="3034153"/>
                  <a:pt x="0" y="2353587"/>
                  <a:pt x="0" y="1517070"/>
                </a:cubicBezTo>
                <a:cubicBezTo>
                  <a:pt x="0" y="680554"/>
                  <a:pt x="680560" y="0"/>
                  <a:pt x="1517076" y="0"/>
                </a:cubicBezTo>
                <a:cubicBezTo>
                  <a:pt x="2353587" y="0"/>
                  <a:pt x="3034153" y="680554"/>
                  <a:pt x="3034153" y="1517070"/>
                </a:cubicBezTo>
                <a:cubicBezTo>
                  <a:pt x="3034153" y="2353587"/>
                  <a:pt x="2353587" y="3034153"/>
                  <a:pt x="1517076" y="3034153"/>
                </a:cubicBezTo>
                <a:close/>
                <a:moveTo>
                  <a:pt x="1517076" y="11268"/>
                </a:moveTo>
                <a:cubicBezTo>
                  <a:pt x="686775" y="11268"/>
                  <a:pt x="11268" y="686769"/>
                  <a:pt x="11268" y="1517070"/>
                </a:cubicBezTo>
                <a:cubicBezTo>
                  <a:pt x="11268" y="2347372"/>
                  <a:pt x="686775" y="3022873"/>
                  <a:pt x="1517076" y="3022873"/>
                </a:cubicBezTo>
                <a:cubicBezTo>
                  <a:pt x="2347378" y="3022873"/>
                  <a:pt x="3022873" y="2347372"/>
                  <a:pt x="3022873" y="1517070"/>
                </a:cubicBezTo>
                <a:cubicBezTo>
                  <a:pt x="3022873" y="686769"/>
                  <a:pt x="2347378" y="11268"/>
                  <a:pt x="1517076" y="11268"/>
                </a:cubicBezTo>
                <a:close/>
              </a:path>
            </a:pathLst>
          </a:custGeom>
          <a:solidFill>
            <a:srgbClr val="C5C5C5"/>
          </a:solidFill>
        </p:spPr>
      </p:sp>
      <p:grpSp>
        <p:nvGrpSpPr>
          <p:cNvPr id="56" name="Group 3"/>
          <p:cNvGrpSpPr/>
          <p:nvPr/>
        </p:nvGrpSpPr>
        <p:grpSpPr>
          <a:xfrm>
            <a:off x="3135309" y="3201338"/>
            <a:ext cx="2694220" cy="616451"/>
            <a:chOff x="2971326" y="3035342"/>
            <a:chExt cx="2554520" cy="584487"/>
          </a:xfrm>
        </p:grpSpPr>
        <p:sp>
          <p:nvSpPr>
            <p:cNvPr id="57" name="TextBox 56"/>
            <p:cNvSpPr txBox="1"/>
            <p:nvPr/>
          </p:nvSpPr>
          <p:spPr>
            <a:xfrm>
              <a:off x="2971326" y="3035342"/>
              <a:ext cx="2554520" cy="584487"/>
            </a:xfrm>
            <a:prstGeom prst="rect">
              <a:avLst/>
            </a:prstGeom>
            <a:solidFill>
              <a:srgbClr val="F6F6F6"/>
            </a:solidFill>
          </p:spPr>
          <p:txBody>
            <a:bodyPr lIns="0" tIns="0" rIns="0" bIns="0" rtlCol="0" anchor="ctr">
              <a:spAutoFit/>
            </a:bodyPr>
            <a:lstStyle/>
            <a:p>
              <a:pPr algn="ctr" defTabSz="964418" latinLnBrk="1">
                <a:lnSpc>
                  <a:spcPct val="116199"/>
                </a:lnSpc>
              </a:pPr>
              <a:r>
                <a:rPr lang="en-US" sz="3691" b="1">
                  <a:solidFill>
                    <a:srgbClr val="000000"/>
                  </a:solidFill>
                  <a:highlight>
                    <a:srgbClr val="F6F6F6"/>
                  </a:highlight>
                  <a:latin typeface="Microsoft YaHei"/>
                  <a:ea typeface="Microsoft YaHei"/>
                </a:rPr>
                <a:t>PART 01</a:t>
              </a:r>
              <a:endParaRPr lang="en-US" sz="116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8" name="Group 4"/>
          <p:cNvGrpSpPr/>
          <p:nvPr/>
        </p:nvGrpSpPr>
        <p:grpSpPr>
          <a:xfrm>
            <a:off x="6616796" y="2899675"/>
            <a:ext cx="2696637" cy="787633"/>
            <a:chOff x="6272291" y="2749319"/>
            <a:chExt cx="2556811" cy="746792"/>
          </a:xfrm>
        </p:grpSpPr>
        <p:sp>
          <p:nvSpPr>
            <p:cNvPr id="59" name="TextBox 58"/>
            <p:cNvSpPr txBox="1"/>
            <p:nvPr/>
          </p:nvSpPr>
          <p:spPr>
            <a:xfrm>
              <a:off x="6272291" y="3295668"/>
              <a:ext cx="2554520" cy="20044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负责人：江榕煜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74582" y="2749319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硬件任务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Freeform 5"/>
          <p:cNvSpPr/>
          <p:nvPr/>
        </p:nvSpPr>
        <p:spPr>
          <a:xfrm>
            <a:off x="6906902" y="4065766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6"/>
                  <a:pt x="343386" y="442425"/>
                  <a:pt x="221213" y="442425"/>
                </a:cubicBezTo>
                <a:cubicBezTo>
                  <a:pt x="99039" y="442425"/>
                  <a:pt x="0" y="343386"/>
                  <a:pt x="0" y="221212"/>
                </a:cubicBezTo>
                <a:cubicBezTo>
                  <a:pt x="0" y="99039"/>
                  <a:pt x="99039" y="0"/>
                  <a:pt x="221213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62" name="Freeform 6"/>
          <p:cNvSpPr/>
          <p:nvPr/>
        </p:nvSpPr>
        <p:spPr>
          <a:xfrm>
            <a:off x="7633749" y="4066249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6"/>
                  <a:pt x="343386" y="442425"/>
                  <a:pt x="221212" y="442425"/>
                </a:cubicBezTo>
                <a:cubicBezTo>
                  <a:pt x="99039" y="442425"/>
                  <a:pt x="0" y="343386"/>
                  <a:pt x="0" y="221212"/>
                </a:cubicBezTo>
                <a:cubicBezTo>
                  <a:pt x="0" y="99039"/>
                  <a:pt x="99039" y="0"/>
                  <a:pt x="221212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63" name="Freeform 7"/>
          <p:cNvSpPr/>
          <p:nvPr/>
        </p:nvSpPr>
        <p:spPr>
          <a:xfrm>
            <a:off x="8362221" y="4071836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5"/>
                  <a:pt x="343386" y="442424"/>
                  <a:pt x="221212" y="442424"/>
                </a:cubicBezTo>
                <a:cubicBezTo>
                  <a:pt x="99039" y="442424"/>
                  <a:pt x="0" y="343385"/>
                  <a:pt x="0" y="221212"/>
                </a:cubicBezTo>
                <a:cubicBezTo>
                  <a:pt x="0" y="99039"/>
                  <a:pt x="99039" y="0"/>
                  <a:pt x="221212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64" name="Freeform 8"/>
          <p:cNvSpPr/>
          <p:nvPr/>
        </p:nvSpPr>
        <p:spPr>
          <a:xfrm>
            <a:off x="7037298" y="4223980"/>
            <a:ext cx="205272" cy="172391"/>
          </a:xfrm>
          <a:custGeom>
            <a:avLst/>
            <a:gdLst/>
            <a:ahLst/>
            <a:cxnLst/>
            <a:rect l="l" t="t" r="r" b="b"/>
            <a:pathLst>
              <a:path w="194628" h="163452">
                <a:moveTo>
                  <a:pt x="187952" y="12893"/>
                </a:moveTo>
                <a:lnTo>
                  <a:pt x="187952" y="129379"/>
                </a:lnTo>
                <a:lnTo>
                  <a:pt x="98917" y="129379"/>
                </a:lnTo>
                <a:lnTo>
                  <a:pt x="98917" y="145645"/>
                </a:lnTo>
                <a:cubicBezTo>
                  <a:pt x="103097" y="146416"/>
                  <a:pt x="106282" y="150072"/>
                  <a:pt x="106282" y="154477"/>
                </a:cubicBezTo>
                <a:cubicBezTo>
                  <a:pt x="106282" y="159432"/>
                  <a:pt x="102265" y="163452"/>
                  <a:pt x="97314" y="163452"/>
                </a:cubicBezTo>
                <a:cubicBezTo>
                  <a:pt x="92363" y="163452"/>
                  <a:pt x="88346" y="159430"/>
                  <a:pt x="88346" y="154477"/>
                </a:cubicBezTo>
                <a:cubicBezTo>
                  <a:pt x="88346" y="150072"/>
                  <a:pt x="91531" y="146416"/>
                  <a:pt x="95711" y="145645"/>
                </a:cubicBezTo>
                <a:lnTo>
                  <a:pt x="95711" y="129379"/>
                </a:lnTo>
                <a:lnTo>
                  <a:pt x="6676" y="129379"/>
                </a:lnTo>
                <a:lnTo>
                  <a:pt x="6676" y="12893"/>
                </a:lnTo>
                <a:lnTo>
                  <a:pt x="0" y="12893"/>
                </a:lnTo>
                <a:lnTo>
                  <a:pt x="0" y="0"/>
                </a:lnTo>
                <a:lnTo>
                  <a:pt x="194628" y="0"/>
                </a:lnTo>
                <a:lnTo>
                  <a:pt x="194628" y="12893"/>
                </a:lnTo>
                <a:lnTo>
                  <a:pt x="187952" y="12893"/>
                </a:lnTo>
                <a:close/>
                <a:moveTo>
                  <a:pt x="184726" y="12893"/>
                </a:moveTo>
                <a:lnTo>
                  <a:pt x="9901" y="12893"/>
                </a:lnTo>
                <a:lnTo>
                  <a:pt x="9901" y="126151"/>
                </a:lnTo>
                <a:lnTo>
                  <a:pt x="184726" y="126151"/>
                </a:lnTo>
                <a:lnTo>
                  <a:pt x="184726" y="12893"/>
                </a:lnTo>
                <a:close/>
                <a:moveTo>
                  <a:pt x="42793" y="118334"/>
                </a:moveTo>
                <a:lnTo>
                  <a:pt x="19946" y="118334"/>
                </a:lnTo>
                <a:lnTo>
                  <a:pt x="19946" y="92385"/>
                </a:lnTo>
                <a:lnTo>
                  <a:pt x="42793" y="92385"/>
                </a:lnTo>
                <a:lnTo>
                  <a:pt x="42793" y="118334"/>
                </a:lnTo>
                <a:close/>
                <a:moveTo>
                  <a:pt x="69171" y="118334"/>
                </a:moveTo>
                <a:lnTo>
                  <a:pt x="46323" y="118334"/>
                </a:lnTo>
                <a:lnTo>
                  <a:pt x="46323" y="85948"/>
                </a:lnTo>
                <a:lnTo>
                  <a:pt x="69171" y="85948"/>
                </a:lnTo>
                <a:lnTo>
                  <a:pt x="69171" y="118334"/>
                </a:lnTo>
                <a:close/>
                <a:moveTo>
                  <a:pt x="95549" y="118334"/>
                </a:moveTo>
                <a:lnTo>
                  <a:pt x="72701" y="118334"/>
                </a:lnTo>
                <a:lnTo>
                  <a:pt x="72701" y="67918"/>
                </a:lnTo>
                <a:lnTo>
                  <a:pt x="95549" y="67918"/>
                </a:lnTo>
                <a:lnTo>
                  <a:pt x="95549" y="118334"/>
                </a:lnTo>
                <a:close/>
                <a:moveTo>
                  <a:pt x="121927" y="118334"/>
                </a:moveTo>
                <a:lnTo>
                  <a:pt x="99079" y="118334"/>
                </a:lnTo>
                <a:lnTo>
                  <a:pt x="99079" y="64162"/>
                </a:lnTo>
                <a:lnTo>
                  <a:pt x="121927" y="64162"/>
                </a:lnTo>
                <a:lnTo>
                  <a:pt x="121927" y="118334"/>
                </a:lnTo>
                <a:close/>
                <a:moveTo>
                  <a:pt x="148305" y="118334"/>
                </a:moveTo>
                <a:lnTo>
                  <a:pt x="125457" y="118334"/>
                </a:lnTo>
                <a:lnTo>
                  <a:pt x="125457" y="48487"/>
                </a:lnTo>
                <a:lnTo>
                  <a:pt x="148305" y="48487"/>
                </a:lnTo>
                <a:lnTo>
                  <a:pt x="148305" y="118334"/>
                </a:lnTo>
                <a:close/>
                <a:moveTo>
                  <a:pt x="174682" y="118334"/>
                </a:moveTo>
                <a:lnTo>
                  <a:pt x="151835" y="118334"/>
                </a:lnTo>
                <a:lnTo>
                  <a:pt x="151835" y="24853"/>
                </a:lnTo>
                <a:lnTo>
                  <a:pt x="174682" y="24853"/>
                </a:lnTo>
                <a:lnTo>
                  <a:pt x="174682" y="118334"/>
                </a:lnTo>
                <a:close/>
                <a:moveTo>
                  <a:pt x="104872" y="53021"/>
                </a:moveTo>
                <a:lnTo>
                  <a:pt x="109884" y="39335"/>
                </a:lnTo>
                <a:lnTo>
                  <a:pt x="40890" y="71346"/>
                </a:lnTo>
                <a:lnTo>
                  <a:pt x="39534" y="68420"/>
                </a:lnTo>
                <a:lnTo>
                  <a:pt x="108529" y="36412"/>
                </a:lnTo>
                <a:lnTo>
                  <a:pt x="94855" y="31395"/>
                </a:lnTo>
                <a:lnTo>
                  <a:pt x="95962" y="28369"/>
                </a:lnTo>
                <a:lnTo>
                  <a:pt x="114802" y="35279"/>
                </a:lnTo>
                <a:lnTo>
                  <a:pt x="107900" y="54129"/>
                </a:lnTo>
                <a:lnTo>
                  <a:pt x="104872" y="5302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65" name="Freeform 9"/>
          <p:cNvSpPr/>
          <p:nvPr/>
        </p:nvSpPr>
        <p:spPr>
          <a:xfrm>
            <a:off x="7738319" y="4204389"/>
            <a:ext cx="243126" cy="202511"/>
          </a:xfrm>
          <a:custGeom>
            <a:avLst/>
            <a:gdLst/>
            <a:ahLst/>
            <a:cxnLst/>
            <a:rect l="l" t="t" r="r" b="b"/>
            <a:pathLst>
              <a:path w="230519" h="192010">
                <a:moveTo>
                  <a:pt x="90218" y="112611"/>
                </a:moveTo>
                <a:lnTo>
                  <a:pt x="93287" y="112611"/>
                </a:lnTo>
                <a:lnTo>
                  <a:pt x="94989" y="112817"/>
                </a:lnTo>
                <a:lnTo>
                  <a:pt x="96558" y="113362"/>
                </a:lnTo>
                <a:lnTo>
                  <a:pt x="97853" y="114249"/>
                </a:lnTo>
                <a:lnTo>
                  <a:pt x="99076" y="115408"/>
                </a:lnTo>
                <a:lnTo>
                  <a:pt x="99897" y="116772"/>
                </a:lnTo>
                <a:lnTo>
                  <a:pt x="100440" y="118273"/>
                </a:lnTo>
                <a:lnTo>
                  <a:pt x="100645" y="119978"/>
                </a:lnTo>
                <a:lnTo>
                  <a:pt x="100440" y="121614"/>
                </a:lnTo>
                <a:lnTo>
                  <a:pt x="99897" y="123184"/>
                </a:lnTo>
                <a:lnTo>
                  <a:pt x="99076" y="124548"/>
                </a:lnTo>
                <a:lnTo>
                  <a:pt x="97853" y="125707"/>
                </a:lnTo>
                <a:lnTo>
                  <a:pt x="96558" y="126526"/>
                </a:lnTo>
                <a:lnTo>
                  <a:pt x="94989" y="127140"/>
                </a:lnTo>
                <a:lnTo>
                  <a:pt x="93287" y="127344"/>
                </a:lnTo>
                <a:lnTo>
                  <a:pt x="90218" y="127344"/>
                </a:lnTo>
                <a:lnTo>
                  <a:pt x="90218" y="112611"/>
                </a:lnTo>
                <a:lnTo>
                  <a:pt x="90218" y="112611"/>
                </a:lnTo>
                <a:lnTo>
                  <a:pt x="90218" y="112611"/>
                </a:lnTo>
                <a:close/>
                <a:moveTo>
                  <a:pt x="75977" y="86830"/>
                </a:moveTo>
                <a:lnTo>
                  <a:pt x="79044" y="86830"/>
                </a:lnTo>
                <a:lnTo>
                  <a:pt x="79044" y="101426"/>
                </a:lnTo>
                <a:lnTo>
                  <a:pt x="75977" y="101426"/>
                </a:lnTo>
                <a:lnTo>
                  <a:pt x="74276" y="101289"/>
                </a:lnTo>
                <a:lnTo>
                  <a:pt x="72707" y="100743"/>
                </a:lnTo>
                <a:lnTo>
                  <a:pt x="71412" y="99857"/>
                </a:lnTo>
                <a:lnTo>
                  <a:pt x="70185" y="98697"/>
                </a:lnTo>
                <a:lnTo>
                  <a:pt x="69368" y="97401"/>
                </a:lnTo>
                <a:lnTo>
                  <a:pt x="68825" y="95833"/>
                </a:lnTo>
                <a:lnTo>
                  <a:pt x="68620" y="94196"/>
                </a:lnTo>
                <a:lnTo>
                  <a:pt x="68825" y="92491"/>
                </a:lnTo>
                <a:lnTo>
                  <a:pt x="69368" y="90922"/>
                </a:lnTo>
                <a:lnTo>
                  <a:pt x="70185" y="89558"/>
                </a:lnTo>
                <a:lnTo>
                  <a:pt x="71412" y="88399"/>
                </a:lnTo>
                <a:lnTo>
                  <a:pt x="72707" y="87580"/>
                </a:lnTo>
                <a:lnTo>
                  <a:pt x="74276" y="87034"/>
                </a:lnTo>
                <a:lnTo>
                  <a:pt x="75977" y="86830"/>
                </a:lnTo>
                <a:lnTo>
                  <a:pt x="75977" y="86830"/>
                </a:lnTo>
                <a:lnTo>
                  <a:pt x="75977" y="86830"/>
                </a:lnTo>
                <a:close/>
                <a:moveTo>
                  <a:pt x="84631" y="68141"/>
                </a:moveTo>
                <a:lnTo>
                  <a:pt x="83133" y="68346"/>
                </a:lnTo>
                <a:lnTo>
                  <a:pt x="81839" y="68959"/>
                </a:lnTo>
                <a:lnTo>
                  <a:pt x="80680" y="69778"/>
                </a:lnTo>
                <a:lnTo>
                  <a:pt x="79795" y="70869"/>
                </a:lnTo>
                <a:lnTo>
                  <a:pt x="79248" y="72233"/>
                </a:lnTo>
                <a:lnTo>
                  <a:pt x="79044" y="73666"/>
                </a:lnTo>
                <a:lnTo>
                  <a:pt x="79044" y="75644"/>
                </a:lnTo>
                <a:lnTo>
                  <a:pt x="75977" y="75644"/>
                </a:lnTo>
                <a:lnTo>
                  <a:pt x="73254" y="75848"/>
                </a:lnTo>
                <a:lnTo>
                  <a:pt x="70664" y="76393"/>
                </a:lnTo>
                <a:lnTo>
                  <a:pt x="68209" y="77417"/>
                </a:lnTo>
                <a:lnTo>
                  <a:pt x="65961" y="78644"/>
                </a:lnTo>
                <a:lnTo>
                  <a:pt x="63849" y="80213"/>
                </a:lnTo>
                <a:lnTo>
                  <a:pt x="62010" y="82055"/>
                </a:lnTo>
                <a:lnTo>
                  <a:pt x="60510" y="84101"/>
                </a:lnTo>
                <a:lnTo>
                  <a:pt x="59215" y="86352"/>
                </a:lnTo>
                <a:lnTo>
                  <a:pt x="58330" y="88807"/>
                </a:lnTo>
                <a:lnTo>
                  <a:pt x="57650" y="91399"/>
                </a:lnTo>
                <a:lnTo>
                  <a:pt x="57445" y="94196"/>
                </a:lnTo>
                <a:lnTo>
                  <a:pt x="57650" y="96924"/>
                </a:lnTo>
                <a:lnTo>
                  <a:pt x="58330" y="99515"/>
                </a:lnTo>
                <a:lnTo>
                  <a:pt x="59215" y="101971"/>
                </a:lnTo>
                <a:lnTo>
                  <a:pt x="60510" y="104222"/>
                </a:lnTo>
                <a:lnTo>
                  <a:pt x="62010" y="106268"/>
                </a:lnTo>
                <a:lnTo>
                  <a:pt x="63849" y="108110"/>
                </a:lnTo>
                <a:lnTo>
                  <a:pt x="65961" y="109678"/>
                </a:lnTo>
                <a:lnTo>
                  <a:pt x="68209" y="110906"/>
                </a:lnTo>
                <a:lnTo>
                  <a:pt x="70664" y="111861"/>
                </a:lnTo>
                <a:lnTo>
                  <a:pt x="73254" y="112475"/>
                </a:lnTo>
                <a:lnTo>
                  <a:pt x="75977" y="112611"/>
                </a:lnTo>
                <a:lnTo>
                  <a:pt x="79044" y="112611"/>
                </a:lnTo>
                <a:lnTo>
                  <a:pt x="79044" y="127344"/>
                </a:lnTo>
                <a:lnTo>
                  <a:pt x="63100" y="127344"/>
                </a:lnTo>
                <a:lnTo>
                  <a:pt x="61600" y="127549"/>
                </a:lnTo>
                <a:lnTo>
                  <a:pt x="60237" y="128094"/>
                </a:lnTo>
                <a:lnTo>
                  <a:pt x="59146" y="128913"/>
                </a:lnTo>
                <a:lnTo>
                  <a:pt x="58262" y="130072"/>
                </a:lnTo>
                <a:lnTo>
                  <a:pt x="57650" y="131368"/>
                </a:lnTo>
                <a:lnTo>
                  <a:pt x="57445" y="132869"/>
                </a:lnTo>
                <a:lnTo>
                  <a:pt x="57650" y="134369"/>
                </a:lnTo>
                <a:lnTo>
                  <a:pt x="58262" y="135665"/>
                </a:lnTo>
                <a:lnTo>
                  <a:pt x="59146" y="136893"/>
                </a:lnTo>
                <a:lnTo>
                  <a:pt x="60237" y="137712"/>
                </a:lnTo>
                <a:lnTo>
                  <a:pt x="61600" y="138263"/>
                </a:lnTo>
                <a:lnTo>
                  <a:pt x="63100" y="138461"/>
                </a:lnTo>
                <a:lnTo>
                  <a:pt x="79044" y="138461"/>
                </a:lnTo>
                <a:lnTo>
                  <a:pt x="79044" y="141736"/>
                </a:lnTo>
                <a:lnTo>
                  <a:pt x="79248" y="143236"/>
                </a:lnTo>
                <a:lnTo>
                  <a:pt x="79795" y="144600"/>
                </a:lnTo>
                <a:lnTo>
                  <a:pt x="80680" y="145766"/>
                </a:lnTo>
                <a:lnTo>
                  <a:pt x="81839" y="146584"/>
                </a:lnTo>
                <a:lnTo>
                  <a:pt x="83133" y="147192"/>
                </a:lnTo>
                <a:lnTo>
                  <a:pt x="84631" y="147403"/>
                </a:lnTo>
                <a:lnTo>
                  <a:pt x="86131" y="147192"/>
                </a:lnTo>
                <a:lnTo>
                  <a:pt x="87426" y="146584"/>
                </a:lnTo>
                <a:lnTo>
                  <a:pt x="88585" y="145766"/>
                </a:lnTo>
                <a:lnTo>
                  <a:pt x="89470" y="144600"/>
                </a:lnTo>
                <a:lnTo>
                  <a:pt x="90014" y="143236"/>
                </a:lnTo>
                <a:lnTo>
                  <a:pt x="90218" y="141736"/>
                </a:lnTo>
                <a:lnTo>
                  <a:pt x="90218" y="138461"/>
                </a:lnTo>
                <a:lnTo>
                  <a:pt x="93287" y="138461"/>
                </a:lnTo>
                <a:lnTo>
                  <a:pt x="96011" y="138263"/>
                </a:lnTo>
                <a:lnTo>
                  <a:pt x="98601" y="137712"/>
                </a:lnTo>
                <a:lnTo>
                  <a:pt x="101055" y="136688"/>
                </a:lnTo>
                <a:lnTo>
                  <a:pt x="103303" y="135461"/>
                </a:lnTo>
                <a:lnTo>
                  <a:pt x="105416" y="133892"/>
                </a:lnTo>
                <a:lnTo>
                  <a:pt x="107254" y="132118"/>
                </a:lnTo>
                <a:lnTo>
                  <a:pt x="108755" y="130072"/>
                </a:lnTo>
                <a:lnTo>
                  <a:pt x="110050" y="127753"/>
                </a:lnTo>
                <a:lnTo>
                  <a:pt x="110935" y="125298"/>
                </a:lnTo>
                <a:lnTo>
                  <a:pt x="111547" y="122706"/>
                </a:lnTo>
                <a:lnTo>
                  <a:pt x="111820" y="119978"/>
                </a:lnTo>
                <a:lnTo>
                  <a:pt x="111547" y="117249"/>
                </a:lnTo>
                <a:lnTo>
                  <a:pt x="110935" y="114658"/>
                </a:lnTo>
                <a:lnTo>
                  <a:pt x="110050" y="112202"/>
                </a:lnTo>
                <a:lnTo>
                  <a:pt x="108755" y="109951"/>
                </a:lnTo>
                <a:lnTo>
                  <a:pt x="107254" y="107837"/>
                </a:lnTo>
                <a:lnTo>
                  <a:pt x="105416" y="105996"/>
                </a:lnTo>
                <a:lnTo>
                  <a:pt x="103303" y="104495"/>
                </a:lnTo>
                <a:lnTo>
                  <a:pt x="101055" y="103199"/>
                </a:lnTo>
                <a:lnTo>
                  <a:pt x="98601" y="102313"/>
                </a:lnTo>
                <a:lnTo>
                  <a:pt x="96011" y="101699"/>
                </a:lnTo>
                <a:lnTo>
                  <a:pt x="93287" y="101426"/>
                </a:lnTo>
                <a:lnTo>
                  <a:pt x="90218" y="101426"/>
                </a:lnTo>
                <a:lnTo>
                  <a:pt x="90218" y="86830"/>
                </a:lnTo>
                <a:lnTo>
                  <a:pt x="106164" y="86830"/>
                </a:lnTo>
                <a:lnTo>
                  <a:pt x="107665" y="86625"/>
                </a:lnTo>
                <a:lnTo>
                  <a:pt x="108960" y="86011"/>
                </a:lnTo>
                <a:lnTo>
                  <a:pt x="110115" y="85192"/>
                </a:lnTo>
                <a:lnTo>
                  <a:pt x="111003" y="84101"/>
                </a:lnTo>
                <a:lnTo>
                  <a:pt x="111547" y="82737"/>
                </a:lnTo>
                <a:lnTo>
                  <a:pt x="111820" y="81236"/>
                </a:lnTo>
                <a:lnTo>
                  <a:pt x="111547" y="79736"/>
                </a:lnTo>
                <a:lnTo>
                  <a:pt x="111003" y="78372"/>
                </a:lnTo>
                <a:lnTo>
                  <a:pt x="110115" y="77281"/>
                </a:lnTo>
                <a:lnTo>
                  <a:pt x="108960" y="76393"/>
                </a:lnTo>
                <a:lnTo>
                  <a:pt x="107665" y="75848"/>
                </a:lnTo>
                <a:lnTo>
                  <a:pt x="106164" y="75644"/>
                </a:lnTo>
                <a:lnTo>
                  <a:pt x="90218" y="75644"/>
                </a:lnTo>
                <a:lnTo>
                  <a:pt x="90218" y="73666"/>
                </a:lnTo>
                <a:lnTo>
                  <a:pt x="90014" y="72233"/>
                </a:lnTo>
                <a:lnTo>
                  <a:pt x="89470" y="70869"/>
                </a:lnTo>
                <a:lnTo>
                  <a:pt x="88585" y="69778"/>
                </a:lnTo>
                <a:lnTo>
                  <a:pt x="87426" y="68959"/>
                </a:lnTo>
                <a:lnTo>
                  <a:pt x="86131" y="68346"/>
                </a:lnTo>
                <a:lnTo>
                  <a:pt x="84631" y="68141"/>
                </a:lnTo>
                <a:lnTo>
                  <a:pt x="84631" y="68141"/>
                </a:lnTo>
                <a:lnTo>
                  <a:pt x="84631" y="68141"/>
                </a:lnTo>
                <a:close/>
                <a:moveTo>
                  <a:pt x="28006" y="55522"/>
                </a:moveTo>
                <a:lnTo>
                  <a:pt x="141255" y="55522"/>
                </a:lnTo>
                <a:lnTo>
                  <a:pt x="144733" y="55728"/>
                </a:lnTo>
                <a:lnTo>
                  <a:pt x="148206" y="56409"/>
                </a:lnTo>
                <a:lnTo>
                  <a:pt x="151411" y="57432"/>
                </a:lnTo>
                <a:lnTo>
                  <a:pt x="154405" y="58797"/>
                </a:lnTo>
                <a:lnTo>
                  <a:pt x="157269" y="60502"/>
                </a:lnTo>
                <a:lnTo>
                  <a:pt x="159859" y="62616"/>
                </a:lnTo>
                <a:lnTo>
                  <a:pt x="162177" y="64936"/>
                </a:lnTo>
                <a:lnTo>
                  <a:pt x="164220" y="67527"/>
                </a:lnTo>
                <a:lnTo>
                  <a:pt x="165990" y="70392"/>
                </a:lnTo>
                <a:lnTo>
                  <a:pt x="167357" y="73393"/>
                </a:lnTo>
                <a:lnTo>
                  <a:pt x="168445" y="76667"/>
                </a:lnTo>
                <a:lnTo>
                  <a:pt x="169059" y="80009"/>
                </a:lnTo>
                <a:lnTo>
                  <a:pt x="169264" y="83556"/>
                </a:lnTo>
                <a:lnTo>
                  <a:pt x="169264" y="132187"/>
                </a:lnTo>
                <a:lnTo>
                  <a:pt x="169128" y="135324"/>
                </a:lnTo>
                <a:lnTo>
                  <a:pt x="168581" y="138325"/>
                </a:lnTo>
                <a:lnTo>
                  <a:pt x="167693" y="141264"/>
                </a:lnTo>
                <a:lnTo>
                  <a:pt x="166606" y="144055"/>
                </a:lnTo>
                <a:lnTo>
                  <a:pt x="165177" y="146647"/>
                </a:lnTo>
                <a:lnTo>
                  <a:pt x="164494" y="147812"/>
                </a:lnTo>
                <a:lnTo>
                  <a:pt x="162860" y="149995"/>
                </a:lnTo>
                <a:lnTo>
                  <a:pt x="161083" y="152041"/>
                </a:lnTo>
                <a:lnTo>
                  <a:pt x="159040" y="153740"/>
                </a:lnTo>
                <a:lnTo>
                  <a:pt x="156928" y="155377"/>
                </a:lnTo>
                <a:lnTo>
                  <a:pt x="155157" y="156468"/>
                </a:lnTo>
                <a:lnTo>
                  <a:pt x="153387" y="157423"/>
                </a:lnTo>
                <a:lnTo>
                  <a:pt x="150592" y="158589"/>
                </a:lnTo>
                <a:lnTo>
                  <a:pt x="147529" y="159407"/>
                </a:lnTo>
                <a:lnTo>
                  <a:pt x="144460" y="160015"/>
                </a:lnTo>
                <a:lnTo>
                  <a:pt x="141255" y="160226"/>
                </a:lnTo>
                <a:lnTo>
                  <a:pt x="132944" y="160226"/>
                </a:lnTo>
                <a:lnTo>
                  <a:pt x="96421" y="192010"/>
                </a:lnTo>
                <a:lnTo>
                  <a:pt x="96284" y="160226"/>
                </a:lnTo>
                <a:lnTo>
                  <a:pt x="28006" y="160226"/>
                </a:lnTo>
                <a:lnTo>
                  <a:pt x="26506" y="160152"/>
                </a:lnTo>
                <a:lnTo>
                  <a:pt x="23714" y="159879"/>
                </a:lnTo>
                <a:lnTo>
                  <a:pt x="22351" y="159680"/>
                </a:lnTo>
                <a:lnTo>
                  <a:pt x="19695" y="158924"/>
                </a:lnTo>
                <a:lnTo>
                  <a:pt x="18331" y="158453"/>
                </a:lnTo>
                <a:lnTo>
                  <a:pt x="16219" y="157634"/>
                </a:lnTo>
                <a:lnTo>
                  <a:pt x="14309" y="156543"/>
                </a:lnTo>
                <a:lnTo>
                  <a:pt x="12334" y="155377"/>
                </a:lnTo>
                <a:lnTo>
                  <a:pt x="11244" y="154633"/>
                </a:lnTo>
                <a:lnTo>
                  <a:pt x="8790" y="152586"/>
                </a:lnTo>
                <a:lnTo>
                  <a:pt x="6610" y="150267"/>
                </a:lnTo>
                <a:lnTo>
                  <a:pt x="4703" y="147676"/>
                </a:lnTo>
                <a:lnTo>
                  <a:pt x="3066" y="144947"/>
                </a:lnTo>
                <a:lnTo>
                  <a:pt x="1774" y="142008"/>
                </a:lnTo>
                <a:lnTo>
                  <a:pt x="749" y="138809"/>
                </a:lnTo>
                <a:lnTo>
                  <a:pt x="205" y="135529"/>
                </a:lnTo>
                <a:lnTo>
                  <a:pt x="0" y="132187"/>
                </a:lnTo>
                <a:lnTo>
                  <a:pt x="0" y="83556"/>
                </a:lnTo>
                <a:lnTo>
                  <a:pt x="137" y="80691"/>
                </a:lnTo>
                <a:lnTo>
                  <a:pt x="547" y="77895"/>
                </a:lnTo>
                <a:lnTo>
                  <a:pt x="1227" y="75234"/>
                </a:lnTo>
                <a:lnTo>
                  <a:pt x="1227" y="75167"/>
                </a:lnTo>
                <a:lnTo>
                  <a:pt x="2181" y="72643"/>
                </a:lnTo>
                <a:lnTo>
                  <a:pt x="3339" y="70255"/>
                </a:lnTo>
                <a:lnTo>
                  <a:pt x="3544" y="69914"/>
                </a:lnTo>
                <a:lnTo>
                  <a:pt x="4361" y="68550"/>
                </a:lnTo>
                <a:lnTo>
                  <a:pt x="5314" y="67118"/>
                </a:lnTo>
                <a:lnTo>
                  <a:pt x="7088" y="64936"/>
                </a:lnTo>
                <a:lnTo>
                  <a:pt x="9132" y="62889"/>
                </a:lnTo>
                <a:lnTo>
                  <a:pt x="11244" y="61048"/>
                </a:lnTo>
                <a:lnTo>
                  <a:pt x="13014" y="59888"/>
                </a:lnTo>
                <a:lnTo>
                  <a:pt x="15604" y="58388"/>
                </a:lnTo>
                <a:lnTo>
                  <a:pt x="18331" y="57228"/>
                </a:lnTo>
                <a:lnTo>
                  <a:pt x="19695" y="56818"/>
                </a:lnTo>
                <a:lnTo>
                  <a:pt x="22351" y="56069"/>
                </a:lnTo>
                <a:lnTo>
                  <a:pt x="23714" y="55796"/>
                </a:lnTo>
                <a:lnTo>
                  <a:pt x="26506" y="55522"/>
                </a:lnTo>
                <a:lnTo>
                  <a:pt x="28006" y="55522"/>
                </a:lnTo>
                <a:lnTo>
                  <a:pt x="28006" y="55522"/>
                </a:lnTo>
                <a:lnTo>
                  <a:pt x="28006" y="55522"/>
                </a:lnTo>
                <a:close/>
                <a:moveTo>
                  <a:pt x="89607" y="0"/>
                </a:moveTo>
                <a:lnTo>
                  <a:pt x="198088" y="0"/>
                </a:lnTo>
                <a:lnTo>
                  <a:pt x="201901" y="204"/>
                </a:lnTo>
                <a:lnTo>
                  <a:pt x="205517" y="818"/>
                </a:lnTo>
                <a:lnTo>
                  <a:pt x="208989" y="1909"/>
                </a:lnTo>
                <a:lnTo>
                  <a:pt x="212393" y="3273"/>
                </a:lnTo>
                <a:lnTo>
                  <a:pt x="215462" y="5050"/>
                </a:lnTo>
                <a:lnTo>
                  <a:pt x="218394" y="7164"/>
                </a:lnTo>
                <a:lnTo>
                  <a:pt x="220984" y="9552"/>
                </a:lnTo>
                <a:lnTo>
                  <a:pt x="223370" y="12211"/>
                </a:lnTo>
                <a:lnTo>
                  <a:pt x="225482" y="15076"/>
                </a:lnTo>
                <a:lnTo>
                  <a:pt x="227252" y="18214"/>
                </a:lnTo>
                <a:lnTo>
                  <a:pt x="228612" y="21556"/>
                </a:lnTo>
                <a:lnTo>
                  <a:pt x="229638" y="25035"/>
                </a:lnTo>
                <a:lnTo>
                  <a:pt x="230315" y="28718"/>
                </a:lnTo>
                <a:lnTo>
                  <a:pt x="230519" y="32469"/>
                </a:lnTo>
                <a:lnTo>
                  <a:pt x="230519" y="79054"/>
                </a:lnTo>
                <a:lnTo>
                  <a:pt x="230315" y="82805"/>
                </a:lnTo>
                <a:lnTo>
                  <a:pt x="229638" y="86420"/>
                </a:lnTo>
                <a:lnTo>
                  <a:pt x="228612" y="89967"/>
                </a:lnTo>
                <a:lnTo>
                  <a:pt x="227252" y="93241"/>
                </a:lnTo>
                <a:lnTo>
                  <a:pt x="225482" y="96378"/>
                </a:lnTo>
                <a:lnTo>
                  <a:pt x="223370" y="99311"/>
                </a:lnTo>
                <a:lnTo>
                  <a:pt x="220984" y="101971"/>
                </a:lnTo>
                <a:lnTo>
                  <a:pt x="218394" y="104358"/>
                </a:lnTo>
                <a:lnTo>
                  <a:pt x="215462" y="106337"/>
                </a:lnTo>
                <a:lnTo>
                  <a:pt x="212393" y="108110"/>
                </a:lnTo>
                <a:lnTo>
                  <a:pt x="208989" y="109610"/>
                </a:lnTo>
                <a:lnTo>
                  <a:pt x="205517" y="110566"/>
                </a:lnTo>
                <a:lnTo>
                  <a:pt x="201901" y="111179"/>
                </a:lnTo>
                <a:lnTo>
                  <a:pt x="198088" y="111452"/>
                </a:lnTo>
                <a:lnTo>
                  <a:pt x="180372" y="111452"/>
                </a:lnTo>
                <a:lnTo>
                  <a:pt x="180372" y="83556"/>
                </a:lnTo>
                <a:lnTo>
                  <a:pt x="180166" y="79599"/>
                </a:lnTo>
                <a:lnTo>
                  <a:pt x="179620" y="75644"/>
                </a:lnTo>
                <a:lnTo>
                  <a:pt x="178670" y="71960"/>
                </a:lnTo>
                <a:lnTo>
                  <a:pt x="177302" y="68277"/>
                </a:lnTo>
                <a:lnTo>
                  <a:pt x="175601" y="64867"/>
                </a:lnTo>
                <a:lnTo>
                  <a:pt x="173693" y="61661"/>
                </a:lnTo>
                <a:lnTo>
                  <a:pt x="171445" y="58592"/>
                </a:lnTo>
                <a:lnTo>
                  <a:pt x="168922" y="55864"/>
                </a:lnTo>
                <a:lnTo>
                  <a:pt x="166127" y="53272"/>
                </a:lnTo>
                <a:lnTo>
                  <a:pt x="163133" y="51021"/>
                </a:lnTo>
                <a:lnTo>
                  <a:pt x="159859" y="49111"/>
                </a:lnTo>
                <a:lnTo>
                  <a:pt x="156518" y="47474"/>
                </a:lnTo>
                <a:lnTo>
                  <a:pt x="152909" y="46110"/>
                </a:lnTo>
                <a:lnTo>
                  <a:pt x="149163" y="45155"/>
                </a:lnTo>
                <a:lnTo>
                  <a:pt x="145281" y="44610"/>
                </a:lnTo>
                <a:lnTo>
                  <a:pt x="141255" y="44405"/>
                </a:lnTo>
                <a:lnTo>
                  <a:pt x="57171" y="44405"/>
                </a:lnTo>
                <a:lnTo>
                  <a:pt x="57171" y="32469"/>
                </a:lnTo>
                <a:lnTo>
                  <a:pt x="57445" y="28718"/>
                </a:lnTo>
                <a:lnTo>
                  <a:pt x="58125" y="25035"/>
                </a:lnTo>
                <a:lnTo>
                  <a:pt x="59078" y="21556"/>
                </a:lnTo>
                <a:lnTo>
                  <a:pt x="60578" y="18214"/>
                </a:lnTo>
                <a:lnTo>
                  <a:pt x="62280" y="15076"/>
                </a:lnTo>
                <a:lnTo>
                  <a:pt x="64328" y="12211"/>
                </a:lnTo>
                <a:lnTo>
                  <a:pt x="66710" y="9552"/>
                </a:lnTo>
                <a:lnTo>
                  <a:pt x="69368" y="7164"/>
                </a:lnTo>
                <a:lnTo>
                  <a:pt x="72229" y="5050"/>
                </a:lnTo>
                <a:lnTo>
                  <a:pt x="75366" y="3273"/>
                </a:lnTo>
                <a:lnTo>
                  <a:pt x="78704" y="1909"/>
                </a:lnTo>
                <a:lnTo>
                  <a:pt x="82180" y="818"/>
                </a:lnTo>
                <a:lnTo>
                  <a:pt x="85789" y="204"/>
                </a:lnTo>
                <a:lnTo>
                  <a:pt x="89607" y="0"/>
                </a:lnTo>
                <a:lnTo>
                  <a:pt x="89607" y="0"/>
                </a:lnTo>
                <a:lnTo>
                  <a:pt x="89607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66" name="Freeform 10"/>
          <p:cNvSpPr/>
          <p:nvPr/>
        </p:nvSpPr>
        <p:spPr>
          <a:xfrm>
            <a:off x="8501418" y="4209402"/>
            <a:ext cx="183611" cy="203230"/>
          </a:xfrm>
          <a:custGeom>
            <a:avLst/>
            <a:gdLst/>
            <a:ahLst/>
            <a:cxnLst/>
            <a:rect l="l" t="t" r="r" b="b"/>
            <a:pathLst>
              <a:path w="174090" h="192692">
                <a:moveTo>
                  <a:pt x="167873" y="192692"/>
                </a:moveTo>
                <a:lnTo>
                  <a:pt x="6217" y="192692"/>
                </a:lnTo>
                <a:cubicBezTo>
                  <a:pt x="2780" y="192692"/>
                  <a:pt x="0" y="189993"/>
                  <a:pt x="0" y="186670"/>
                </a:cubicBezTo>
                <a:lnTo>
                  <a:pt x="0" y="30108"/>
                </a:lnTo>
                <a:cubicBezTo>
                  <a:pt x="0" y="26785"/>
                  <a:pt x="2780" y="24086"/>
                  <a:pt x="6217" y="24086"/>
                </a:cubicBezTo>
                <a:lnTo>
                  <a:pt x="62175" y="24086"/>
                </a:lnTo>
                <a:cubicBezTo>
                  <a:pt x="62175" y="10778"/>
                  <a:pt x="73298" y="0"/>
                  <a:pt x="87045" y="0"/>
                </a:cubicBezTo>
                <a:cubicBezTo>
                  <a:pt x="100792" y="0"/>
                  <a:pt x="111915" y="10778"/>
                  <a:pt x="111915" y="24086"/>
                </a:cubicBezTo>
                <a:lnTo>
                  <a:pt x="167873" y="24086"/>
                </a:lnTo>
                <a:cubicBezTo>
                  <a:pt x="171310" y="24086"/>
                  <a:pt x="174090" y="26785"/>
                  <a:pt x="174090" y="30108"/>
                </a:cubicBezTo>
                <a:lnTo>
                  <a:pt x="174090" y="186670"/>
                </a:lnTo>
                <a:cubicBezTo>
                  <a:pt x="174090" y="189993"/>
                  <a:pt x="171310" y="192692"/>
                  <a:pt x="167873" y="192692"/>
                </a:cubicBezTo>
                <a:close/>
                <a:moveTo>
                  <a:pt x="87045" y="12043"/>
                </a:moveTo>
                <a:cubicBezTo>
                  <a:pt x="80183" y="12043"/>
                  <a:pt x="74610" y="17440"/>
                  <a:pt x="74610" y="24086"/>
                </a:cubicBezTo>
                <a:cubicBezTo>
                  <a:pt x="74610" y="30730"/>
                  <a:pt x="80183" y="36129"/>
                  <a:pt x="87045" y="36129"/>
                </a:cubicBezTo>
                <a:cubicBezTo>
                  <a:pt x="93907" y="36129"/>
                  <a:pt x="99480" y="30730"/>
                  <a:pt x="99480" y="24086"/>
                </a:cubicBezTo>
                <a:cubicBezTo>
                  <a:pt x="99480" y="17440"/>
                  <a:pt x="93907" y="12043"/>
                  <a:pt x="87045" y="12043"/>
                </a:cubicBezTo>
                <a:close/>
                <a:moveTo>
                  <a:pt x="161655" y="36129"/>
                </a:moveTo>
                <a:lnTo>
                  <a:pt x="136785" y="36129"/>
                </a:lnTo>
                <a:lnTo>
                  <a:pt x="136785" y="54194"/>
                </a:lnTo>
                <a:cubicBezTo>
                  <a:pt x="136785" y="57517"/>
                  <a:pt x="134005" y="60216"/>
                  <a:pt x="130568" y="60216"/>
                </a:cubicBezTo>
                <a:lnTo>
                  <a:pt x="43522" y="60216"/>
                </a:lnTo>
                <a:cubicBezTo>
                  <a:pt x="40085" y="60216"/>
                  <a:pt x="37305" y="57517"/>
                  <a:pt x="37305" y="54194"/>
                </a:cubicBezTo>
                <a:lnTo>
                  <a:pt x="37305" y="36129"/>
                </a:lnTo>
                <a:lnTo>
                  <a:pt x="12435" y="36129"/>
                </a:lnTo>
                <a:lnTo>
                  <a:pt x="12435" y="180648"/>
                </a:lnTo>
                <a:lnTo>
                  <a:pt x="161655" y="180648"/>
                </a:lnTo>
                <a:lnTo>
                  <a:pt x="161655" y="36129"/>
                </a:lnTo>
                <a:close/>
                <a:moveTo>
                  <a:pt x="74610" y="127488"/>
                </a:moveTo>
                <a:lnTo>
                  <a:pt x="127994" y="81808"/>
                </a:lnTo>
                <a:lnTo>
                  <a:pt x="139359" y="92817"/>
                </a:lnTo>
                <a:lnTo>
                  <a:pt x="74610" y="161548"/>
                </a:lnTo>
                <a:lnTo>
                  <a:pt x="34731" y="116903"/>
                </a:lnTo>
                <a:lnTo>
                  <a:pt x="46097" y="105894"/>
                </a:lnTo>
                <a:lnTo>
                  <a:pt x="74610" y="127488"/>
                </a:lnTo>
                <a:close/>
              </a:path>
            </a:pathLst>
          </a:custGeom>
          <a:solidFill>
            <a:srgbClr val="FFFFFF"/>
          </a:solidFill>
        </p:spPr>
      </p:sp>
    </p:spTree>
    <p:extLst>
      <p:ext uri="{BB962C8B-B14F-4D97-AF65-F5344CB8AC3E}">
        <p14:creationId xmlns:p14="http://schemas.microsoft.com/office/powerpoint/2010/main" val="15253591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8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1"/>
          <p:cNvSpPr/>
          <p:nvPr/>
        </p:nvSpPr>
        <p:spPr>
          <a:xfrm>
            <a:off x="3642929" y="1497723"/>
            <a:ext cx="4877607" cy="4877607"/>
          </a:xfrm>
          <a:custGeom>
            <a:avLst/>
            <a:gdLst/>
            <a:ahLst/>
            <a:cxnLst/>
            <a:rect l="l" t="t" r="r" b="b"/>
            <a:pathLst>
              <a:path w="4624694" h="4624694">
                <a:moveTo>
                  <a:pt x="2312347" y="4624694"/>
                </a:moveTo>
                <a:lnTo>
                  <a:pt x="0" y="2312347"/>
                </a:lnTo>
                <a:lnTo>
                  <a:pt x="2312347" y="0"/>
                </a:lnTo>
                <a:lnTo>
                  <a:pt x="4624694" y="2312347"/>
                </a:lnTo>
                <a:lnTo>
                  <a:pt x="2312347" y="4624694"/>
                </a:lnTo>
                <a:close/>
                <a:moveTo>
                  <a:pt x="11463" y="2312347"/>
                </a:moveTo>
                <a:lnTo>
                  <a:pt x="2312347" y="4613231"/>
                </a:lnTo>
                <a:lnTo>
                  <a:pt x="4613232" y="2312347"/>
                </a:lnTo>
                <a:lnTo>
                  <a:pt x="2312347" y="11462"/>
                </a:lnTo>
                <a:lnTo>
                  <a:pt x="11463" y="2312347"/>
                </a:lnTo>
                <a:close/>
                <a:moveTo>
                  <a:pt x="2312347" y="3831196"/>
                </a:moveTo>
                <a:lnTo>
                  <a:pt x="782344" y="2301188"/>
                </a:lnTo>
                <a:lnTo>
                  <a:pt x="2312347" y="771185"/>
                </a:lnTo>
                <a:lnTo>
                  <a:pt x="3842347" y="2301188"/>
                </a:lnTo>
                <a:lnTo>
                  <a:pt x="2312347" y="3831196"/>
                </a:lnTo>
                <a:close/>
                <a:moveTo>
                  <a:pt x="793806" y="2301188"/>
                </a:moveTo>
                <a:lnTo>
                  <a:pt x="2312347" y="3819733"/>
                </a:lnTo>
                <a:lnTo>
                  <a:pt x="3830889" y="2301188"/>
                </a:lnTo>
                <a:lnTo>
                  <a:pt x="2312347" y="782647"/>
                </a:lnTo>
                <a:lnTo>
                  <a:pt x="793806" y="2301188"/>
                </a:lnTo>
                <a:close/>
                <a:moveTo>
                  <a:pt x="2312347" y="3470194"/>
                </a:moveTo>
                <a:lnTo>
                  <a:pt x="1150426" y="2308277"/>
                </a:lnTo>
                <a:lnTo>
                  <a:pt x="2312347" y="1146356"/>
                </a:lnTo>
                <a:lnTo>
                  <a:pt x="3474264" y="2308277"/>
                </a:lnTo>
                <a:lnTo>
                  <a:pt x="2312347" y="3470194"/>
                </a:lnTo>
                <a:close/>
                <a:moveTo>
                  <a:pt x="1161889" y="2308277"/>
                </a:moveTo>
                <a:lnTo>
                  <a:pt x="2312347" y="3458732"/>
                </a:lnTo>
                <a:lnTo>
                  <a:pt x="3462802" y="2308277"/>
                </a:lnTo>
                <a:lnTo>
                  <a:pt x="2312347" y="1157819"/>
                </a:lnTo>
                <a:lnTo>
                  <a:pt x="1161889" y="2308277"/>
                </a:lnTo>
                <a:close/>
              </a:path>
            </a:pathLst>
          </a:custGeom>
          <a:solidFill>
            <a:srgbClr val="C5C5C5"/>
          </a:solidFill>
        </p:spPr>
      </p:sp>
      <p:sp>
        <p:nvSpPr>
          <p:cNvPr id="136" name="TextBox 135"/>
          <p:cNvSpPr txBox="1"/>
          <p:nvPr/>
        </p:nvSpPr>
        <p:spPr>
          <a:xfrm>
            <a:off x="4746427" y="456157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zh-CN" altLang="en-US" sz="2426" b="1" dirty="0">
                <a:solidFill>
                  <a:srgbClr val="42464B"/>
                </a:solidFill>
                <a:latin typeface="Microsoft YaHei"/>
                <a:ea typeface="Microsoft YaHei"/>
              </a:rPr>
              <a:t>无线充电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Freeform 5"/>
          <p:cNvSpPr/>
          <p:nvPr/>
        </p:nvSpPr>
        <p:spPr>
          <a:xfrm>
            <a:off x="3795332" y="3730456"/>
            <a:ext cx="404024" cy="404024"/>
          </a:xfrm>
          <a:custGeom>
            <a:avLst/>
            <a:gdLst/>
            <a:ahLst/>
            <a:cxnLst/>
            <a:rect l="l" t="t" r="r" b="b"/>
            <a:pathLst>
              <a:path w="383075" h="383075">
                <a:moveTo>
                  <a:pt x="0" y="191537"/>
                </a:moveTo>
                <a:lnTo>
                  <a:pt x="191537" y="0"/>
                </a:lnTo>
                <a:lnTo>
                  <a:pt x="383074" y="191537"/>
                </a:lnTo>
                <a:lnTo>
                  <a:pt x="191537" y="383075"/>
                </a:lnTo>
                <a:lnTo>
                  <a:pt x="0" y="191537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40" name="Freeform 6"/>
          <p:cNvSpPr/>
          <p:nvPr/>
        </p:nvSpPr>
        <p:spPr>
          <a:xfrm>
            <a:off x="3343977" y="3837417"/>
            <a:ext cx="190185" cy="190185"/>
          </a:xfrm>
          <a:custGeom>
            <a:avLst/>
            <a:gdLst/>
            <a:ahLst/>
            <a:cxnLst/>
            <a:rect l="l" t="t" r="r" b="b"/>
            <a:pathLst>
              <a:path w="180324" h="180324">
                <a:moveTo>
                  <a:pt x="0" y="90162"/>
                </a:moveTo>
                <a:lnTo>
                  <a:pt x="90162" y="0"/>
                </a:lnTo>
                <a:lnTo>
                  <a:pt x="180325" y="90162"/>
                </a:lnTo>
                <a:lnTo>
                  <a:pt x="90162" y="180324"/>
                </a:lnTo>
                <a:lnTo>
                  <a:pt x="0" y="90162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41" name="Freeform 7"/>
          <p:cNvSpPr/>
          <p:nvPr/>
        </p:nvSpPr>
        <p:spPr>
          <a:xfrm>
            <a:off x="7968525" y="3739404"/>
            <a:ext cx="404024" cy="404024"/>
          </a:xfrm>
          <a:custGeom>
            <a:avLst/>
            <a:gdLst/>
            <a:ahLst/>
            <a:cxnLst/>
            <a:rect l="l" t="t" r="r" b="b"/>
            <a:pathLst>
              <a:path w="383075" h="383075">
                <a:moveTo>
                  <a:pt x="0" y="191538"/>
                </a:moveTo>
                <a:lnTo>
                  <a:pt x="191537" y="0"/>
                </a:lnTo>
                <a:lnTo>
                  <a:pt x="383075" y="191538"/>
                </a:lnTo>
                <a:lnTo>
                  <a:pt x="191537" y="383075"/>
                </a:lnTo>
                <a:lnTo>
                  <a:pt x="0" y="191538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42" name="Freeform 8"/>
          <p:cNvSpPr/>
          <p:nvPr/>
        </p:nvSpPr>
        <p:spPr>
          <a:xfrm>
            <a:off x="8653087" y="3841819"/>
            <a:ext cx="190185" cy="190185"/>
          </a:xfrm>
          <a:custGeom>
            <a:avLst/>
            <a:gdLst/>
            <a:ahLst/>
            <a:cxnLst/>
            <a:rect l="l" t="t" r="r" b="b"/>
            <a:pathLst>
              <a:path w="180324" h="180324">
                <a:moveTo>
                  <a:pt x="0" y="90163"/>
                </a:moveTo>
                <a:lnTo>
                  <a:pt x="90162" y="0"/>
                </a:lnTo>
                <a:lnTo>
                  <a:pt x="180324" y="90163"/>
                </a:lnTo>
                <a:lnTo>
                  <a:pt x="90162" y="180325"/>
                </a:lnTo>
                <a:lnTo>
                  <a:pt x="0" y="90163"/>
                </a:lnTo>
                <a:close/>
              </a:path>
            </a:pathLst>
          </a:custGeom>
          <a:solidFill>
            <a:srgbClr val="000000"/>
          </a:solidFill>
        </p:spPr>
      </p:sp>
      <p:grpSp>
        <p:nvGrpSpPr>
          <p:cNvPr id="143" name="Group 9"/>
          <p:cNvGrpSpPr/>
          <p:nvPr/>
        </p:nvGrpSpPr>
        <p:grpSpPr>
          <a:xfrm>
            <a:off x="8975823" y="3143934"/>
            <a:ext cx="2957111" cy="1441851"/>
            <a:chOff x="8500188" y="3392948"/>
            <a:chExt cx="2556811" cy="933334"/>
          </a:xfrm>
        </p:grpSpPr>
        <p:sp>
          <p:nvSpPr>
            <p:cNvPr id="144" name="TextBox 143"/>
            <p:cNvSpPr txBox="1"/>
            <p:nvPr/>
          </p:nvSpPr>
          <p:spPr>
            <a:xfrm>
              <a:off x="8500188" y="3752752"/>
              <a:ext cx="2554520" cy="57353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342900" indent="-342900" algn="just" defTabSz="964418" latinLnBrk="1">
                <a:lnSpc>
                  <a:spcPct val="116199"/>
                </a:lnSpc>
                <a:buAutoNum type="arabicPeriod"/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使用无线充电模块给电池充电，以及无 线充电指示功能</a:t>
              </a:r>
            </a:p>
            <a:p>
              <a:pPr marL="342900" indent="-342900" algn="just" defTabSz="964418" latinLnBrk="1">
                <a:lnSpc>
                  <a:spcPct val="116199"/>
                </a:lnSpc>
                <a:buAutoNum type="arabicPeriod" startAt="2"/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由于该无线充电模块有个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BUG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，距离不能离太近，所以要做一个外壳</a:t>
              </a:r>
              <a:endParaRPr lang="en-US" altLang="zh-CN" sz="1266" dirty="0">
                <a:solidFill>
                  <a:srgbClr val="42464B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502479" y="3392948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后续任务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6" name="Group 10"/>
          <p:cNvGrpSpPr/>
          <p:nvPr/>
        </p:nvGrpSpPr>
        <p:grpSpPr>
          <a:xfrm>
            <a:off x="516189" y="3234498"/>
            <a:ext cx="2827787" cy="1308329"/>
            <a:chOff x="488013" y="3427892"/>
            <a:chExt cx="2556657" cy="917793"/>
          </a:xfrm>
        </p:grpSpPr>
        <p:sp>
          <p:nvSpPr>
            <p:cNvPr id="147" name="TextBox 146"/>
            <p:cNvSpPr txBox="1"/>
            <p:nvPr/>
          </p:nvSpPr>
          <p:spPr>
            <a:xfrm>
              <a:off x="488013" y="3724147"/>
              <a:ext cx="2554520" cy="621538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just" defTabSz="964418" latinLnBrk="1">
                <a:lnSpc>
                  <a:spcPct val="116199"/>
                </a:lnSpc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目前无线充电模块已经通过测试，该充电模块充电效率很低，实测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49%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，但对于比赛来说，在演示方面没有问题，该充电方案可行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90150" y="3427892"/>
              <a:ext cx="2554520" cy="24712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r"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达成情况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" name="AutoShape 4" descr="https://s1.ax1x.com/2020/07/04/Nvxl0e.jpg">
            <a:extLst>
              <a:ext uri="{FF2B5EF4-FFF2-40B4-BE49-F238E27FC236}">
                <a16:creationId xmlns:a16="http://schemas.microsoft.com/office/drawing/2014/main" id="{DB46F777-0735-4F8D-8844-C9154DFCD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90F4FC-B013-4A0E-ACA0-F3C22E5F1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14" y="2369024"/>
            <a:ext cx="4193045" cy="31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70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/>
          <p:cNvSpPr txBox="1"/>
          <p:nvPr/>
        </p:nvSpPr>
        <p:spPr>
          <a:xfrm>
            <a:off x="4746427" y="456158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2426" b="1" dirty="0" err="1">
                <a:solidFill>
                  <a:srgbClr val="42464B"/>
                </a:solidFill>
                <a:latin typeface="Microsoft YaHei"/>
                <a:ea typeface="Microsoft YaHei"/>
              </a:rPr>
              <a:t>Pixhauk</a:t>
            </a:r>
            <a:r>
              <a:rPr lang="zh-CN" altLang="en-US" sz="2426" b="1" dirty="0">
                <a:solidFill>
                  <a:srgbClr val="42464B"/>
                </a:solidFill>
                <a:latin typeface="Microsoft YaHei"/>
                <a:ea typeface="Microsoft YaHei"/>
              </a:rPr>
              <a:t>使用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Freeform 4"/>
          <p:cNvSpPr/>
          <p:nvPr/>
        </p:nvSpPr>
        <p:spPr>
          <a:xfrm>
            <a:off x="3666939" y="1423445"/>
            <a:ext cx="4864357" cy="4864357"/>
          </a:xfrm>
          <a:custGeom>
            <a:avLst/>
            <a:gdLst/>
            <a:ahLst/>
            <a:cxnLst/>
            <a:rect l="l" t="t" r="r" b="b"/>
            <a:pathLst>
              <a:path w="4612131" h="4612131">
                <a:moveTo>
                  <a:pt x="3936698" y="3936698"/>
                </a:moveTo>
                <a:cubicBezTo>
                  <a:pt x="3501138" y="4372259"/>
                  <a:pt x="2922039" y="4612131"/>
                  <a:pt x="2306061" y="4612131"/>
                </a:cubicBezTo>
                <a:cubicBezTo>
                  <a:pt x="1690092" y="4612131"/>
                  <a:pt x="1110988" y="4372259"/>
                  <a:pt x="675428" y="3936698"/>
                </a:cubicBezTo>
                <a:cubicBezTo>
                  <a:pt x="239872" y="3501138"/>
                  <a:pt x="0" y="2922030"/>
                  <a:pt x="0" y="2306061"/>
                </a:cubicBezTo>
                <a:cubicBezTo>
                  <a:pt x="0" y="1690092"/>
                  <a:pt x="239872" y="1110989"/>
                  <a:pt x="675428" y="675428"/>
                </a:cubicBezTo>
                <a:cubicBezTo>
                  <a:pt x="1110988" y="239868"/>
                  <a:pt x="1690092" y="0"/>
                  <a:pt x="2306061" y="0"/>
                </a:cubicBezTo>
                <a:cubicBezTo>
                  <a:pt x="2922039" y="0"/>
                  <a:pt x="3501138" y="239868"/>
                  <a:pt x="3936698" y="675428"/>
                </a:cubicBezTo>
                <a:cubicBezTo>
                  <a:pt x="4372259" y="1110989"/>
                  <a:pt x="4612131" y="1690092"/>
                  <a:pt x="4612131" y="2306061"/>
                </a:cubicBezTo>
                <a:cubicBezTo>
                  <a:pt x="4612131" y="2922030"/>
                  <a:pt x="4372259" y="3501138"/>
                  <a:pt x="3936698" y="3936698"/>
                </a:cubicBezTo>
                <a:close/>
                <a:moveTo>
                  <a:pt x="2306061" y="8855"/>
                </a:moveTo>
                <a:cubicBezTo>
                  <a:pt x="1039381" y="8855"/>
                  <a:pt x="8855" y="1039381"/>
                  <a:pt x="8855" y="2306061"/>
                </a:cubicBezTo>
                <a:cubicBezTo>
                  <a:pt x="8855" y="3572746"/>
                  <a:pt x="1039381" y="4603276"/>
                  <a:pt x="2306061" y="4603276"/>
                </a:cubicBezTo>
                <a:cubicBezTo>
                  <a:pt x="3572746" y="4603276"/>
                  <a:pt x="4603276" y="3572746"/>
                  <a:pt x="4603276" y="2306061"/>
                </a:cubicBezTo>
                <a:cubicBezTo>
                  <a:pt x="4603276" y="1039381"/>
                  <a:pt x="3572746" y="8855"/>
                  <a:pt x="2306061" y="8855"/>
                </a:cubicBezTo>
                <a:close/>
                <a:moveTo>
                  <a:pt x="2306061" y="3903759"/>
                </a:moveTo>
                <a:cubicBezTo>
                  <a:pt x="1425088" y="3903759"/>
                  <a:pt x="708363" y="3187278"/>
                  <a:pt x="708363" y="2306614"/>
                </a:cubicBezTo>
                <a:cubicBezTo>
                  <a:pt x="708363" y="1425946"/>
                  <a:pt x="1425088" y="709470"/>
                  <a:pt x="2306061" y="709470"/>
                </a:cubicBezTo>
                <a:cubicBezTo>
                  <a:pt x="3187033" y="709470"/>
                  <a:pt x="3903768" y="1425946"/>
                  <a:pt x="3903768" y="2306614"/>
                </a:cubicBezTo>
                <a:cubicBezTo>
                  <a:pt x="3903768" y="3187278"/>
                  <a:pt x="3187033" y="3903759"/>
                  <a:pt x="2306061" y="3903759"/>
                </a:cubicBezTo>
                <a:close/>
                <a:moveTo>
                  <a:pt x="2306061" y="718326"/>
                </a:moveTo>
                <a:cubicBezTo>
                  <a:pt x="1429973" y="718326"/>
                  <a:pt x="717219" y="1430831"/>
                  <a:pt x="717219" y="2306614"/>
                </a:cubicBezTo>
                <a:cubicBezTo>
                  <a:pt x="717219" y="3182398"/>
                  <a:pt x="1429973" y="3894894"/>
                  <a:pt x="2306061" y="3894894"/>
                </a:cubicBezTo>
                <a:cubicBezTo>
                  <a:pt x="3182154" y="3894894"/>
                  <a:pt x="3894903" y="3182398"/>
                  <a:pt x="3894903" y="2306614"/>
                </a:cubicBezTo>
                <a:cubicBezTo>
                  <a:pt x="3894903" y="1430831"/>
                  <a:pt x="3182154" y="718326"/>
                  <a:pt x="2306061" y="718326"/>
                </a:cubicBezTo>
                <a:close/>
                <a:moveTo>
                  <a:pt x="2306061" y="3200935"/>
                </a:moveTo>
                <a:cubicBezTo>
                  <a:pt x="1812632" y="3200935"/>
                  <a:pt x="1411197" y="2799494"/>
                  <a:pt x="1411197" y="2306061"/>
                </a:cubicBezTo>
                <a:cubicBezTo>
                  <a:pt x="1411197" y="1812632"/>
                  <a:pt x="1812632" y="1411197"/>
                  <a:pt x="2306061" y="1411197"/>
                </a:cubicBezTo>
                <a:cubicBezTo>
                  <a:pt x="2799494" y="1411197"/>
                  <a:pt x="3200934" y="1812632"/>
                  <a:pt x="3200934" y="2306061"/>
                </a:cubicBezTo>
                <a:cubicBezTo>
                  <a:pt x="3200934" y="2799494"/>
                  <a:pt x="2799494" y="3200935"/>
                  <a:pt x="2306061" y="3200935"/>
                </a:cubicBezTo>
                <a:close/>
                <a:moveTo>
                  <a:pt x="2306061" y="1420052"/>
                </a:moveTo>
                <a:cubicBezTo>
                  <a:pt x="1817516" y="1420052"/>
                  <a:pt x="1420052" y="1817512"/>
                  <a:pt x="1420052" y="2306061"/>
                </a:cubicBezTo>
                <a:cubicBezTo>
                  <a:pt x="1420052" y="2794615"/>
                  <a:pt x="1817516" y="3192070"/>
                  <a:pt x="2306061" y="3192070"/>
                </a:cubicBezTo>
                <a:cubicBezTo>
                  <a:pt x="2794615" y="3192070"/>
                  <a:pt x="3192070" y="2794615"/>
                  <a:pt x="3192070" y="2306061"/>
                </a:cubicBezTo>
                <a:cubicBezTo>
                  <a:pt x="3192070" y="1817512"/>
                  <a:pt x="2794615" y="1420052"/>
                  <a:pt x="2306061" y="1420052"/>
                </a:cubicBezTo>
                <a:close/>
                <a:moveTo>
                  <a:pt x="2306061" y="2794730"/>
                </a:moveTo>
                <a:cubicBezTo>
                  <a:pt x="2036616" y="2794730"/>
                  <a:pt x="1817401" y="2575511"/>
                  <a:pt x="1817401" y="2306061"/>
                </a:cubicBezTo>
                <a:cubicBezTo>
                  <a:pt x="1817401" y="2036611"/>
                  <a:pt x="2036616" y="1817401"/>
                  <a:pt x="2306061" y="1817401"/>
                </a:cubicBezTo>
                <a:cubicBezTo>
                  <a:pt x="2575511" y="1817401"/>
                  <a:pt x="2794730" y="2036611"/>
                  <a:pt x="2794730" y="2306061"/>
                </a:cubicBezTo>
                <a:cubicBezTo>
                  <a:pt x="2794730" y="2575511"/>
                  <a:pt x="2575511" y="2794730"/>
                  <a:pt x="2306061" y="2794730"/>
                </a:cubicBezTo>
                <a:close/>
                <a:moveTo>
                  <a:pt x="2306061" y="1826256"/>
                </a:moveTo>
                <a:cubicBezTo>
                  <a:pt x="2041495" y="1826256"/>
                  <a:pt x="1826256" y="2041495"/>
                  <a:pt x="1826256" y="2306061"/>
                </a:cubicBezTo>
                <a:cubicBezTo>
                  <a:pt x="1826256" y="2570627"/>
                  <a:pt x="2041495" y="2785866"/>
                  <a:pt x="2306061" y="2785866"/>
                </a:cubicBezTo>
                <a:cubicBezTo>
                  <a:pt x="2570627" y="2785866"/>
                  <a:pt x="2785866" y="2570627"/>
                  <a:pt x="2785866" y="2306061"/>
                </a:cubicBezTo>
                <a:cubicBezTo>
                  <a:pt x="2785866" y="2041495"/>
                  <a:pt x="2570627" y="1826256"/>
                  <a:pt x="2306061" y="1826256"/>
                </a:cubicBezTo>
                <a:close/>
                <a:moveTo>
                  <a:pt x="2306061" y="2521342"/>
                </a:moveTo>
                <a:cubicBezTo>
                  <a:pt x="2186141" y="2521342"/>
                  <a:pt x="2088571" y="2423518"/>
                  <a:pt x="2088571" y="2303294"/>
                </a:cubicBezTo>
                <a:cubicBezTo>
                  <a:pt x="2088571" y="2183065"/>
                  <a:pt x="2186141" y="2085255"/>
                  <a:pt x="2306061" y="2085255"/>
                </a:cubicBezTo>
                <a:cubicBezTo>
                  <a:pt x="2425985" y="2085255"/>
                  <a:pt x="2523555" y="2183065"/>
                  <a:pt x="2523555" y="2303294"/>
                </a:cubicBezTo>
                <a:cubicBezTo>
                  <a:pt x="2523555" y="2423518"/>
                  <a:pt x="2425985" y="2521342"/>
                  <a:pt x="2306061" y="2521342"/>
                </a:cubicBezTo>
                <a:close/>
                <a:moveTo>
                  <a:pt x="2306061" y="2094106"/>
                </a:moveTo>
                <a:cubicBezTo>
                  <a:pt x="2191021" y="2094106"/>
                  <a:pt x="2097427" y="2187949"/>
                  <a:pt x="2097427" y="2303294"/>
                </a:cubicBezTo>
                <a:cubicBezTo>
                  <a:pt x="2097427" y="2418639"/>
                  <a:pt x="2191021" y="2512477"/>
                  <a:pt x="2306061" y="2512477"/>
                </a:cubicBezTo>
                <a:cubicBezTo>
                  <a:pt x="2421106" y="2512477"/>
                  <a:pt x="2514691" y="2418639"/>
                  <a:pt x="2514691" y="2303294"/>
                </a:cubicBezTo>
                <a:cubicBezTo>
                  <a:pt x="2514691" y="2187949"/>
                  <a:pt x="2421106" y="2094106"/>
                  <a:pt x="2306061" y="2094106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123" name="Freeform 5"/>
          <p:cNvSpPr/>
          <p:nvPr/>
        </p:nvSpPr>
        <p:spPr>
          <a:xfrm>
            <a:off x="7545139" y="3724801"/>
            <a:ext cx="268185" cy="268185"/>
          </a:xfrm>
          <a:custGeom>
            <a:avLst/>
            <a:gdLst/>
            <a:ahLst/>
            <a:cxnLst/>
            <a:rect l="l" t="t" r="r" b="b"/>
            <a:pathLst>
              <a:path w="254279" h="254279">
                <a:moveTo>
                  <a:pt x="254278" y="127139"/>
                </a:moveTo>
                <a:cubicBezTo>
                  <a:pt x="254278" y="197357"/>
                  <a:pt x="197357" y="254278"/>
                  <a:pt x="127139" y="254278"/>
                </a:cubicBezTo>
                <a:cubicBezTo>
                  <a:pt x="56921" y="254278"/>
                  <a:pt x="0" y="197357"/>
                  <a:pt x="0" y="127139"/>
                </a:cubicBezTo>
                <a:cubicBezTo>
                  <a:pt x="0" y="56921"/>
                  <a:pt x="56921" y="0"/>
                  <a:pt x="127139" y="0"/>
                </a:cubicBezTo>
                <a:cubicBezTo>
                  <a:pt x="197357" y="0"/>
                  <a:pt x="254278" y="56921"/>
                  <a:pt x="254278" y="127139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24" name="Freeform 6"/>
          <p:cNvSpPr/>
          <p:nvPr/>
        </p:nvSpPr>
        <p:spPr>
          <a:xfrm>
            <a:off x="8020072" y="3777505"/>
            <a:ext cx="166958" cy="166958"/>
          </a:xfrm>
          <a:custGeom>
            <a:avLst/>
            <a:gdLst/>
            <a:ahLst/>
            <a:cxnLst/>
            <a:rect l="l" t="t" r="r" b="b"/>
            <a:pathLst>
              <a:path w="158301" h="158301">
                <a:moveTo>
                  <a:pt x="158301" y="79150"/>
                </a:moveTo>
                <a:cubicBezTo>
                  <a:pt x="158301" y="122864"/>
                  <a:pt x="122864" y="158300"/>
                  <a:pt x="79150" y="158300"/>
                </a:cubicBezTo>
                <a:cubicBezTo>
                  <a:pt x="35436" y="158300"/>
                  <a:pt x="0" y="122864"/>
                  <a:pt x="0" y="79150"/>
                </a:cubicBezTo>
                <a:cubicBezTo>
                  <a:pt x="0" y="35436"/>
                  <a:pt x="35436" y="0"/>
                  <a:pt x="79150" y="0"/>
                </a:cubicBezTo>
                <a:cubicBezTo>
                  <a:pt x="122864" y="0"/>
                  <a:pt x="158301" y="35436"/>
                  <a:pt x="158301" y="7915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25" name="Freeform 7"/>
          <p:cNvSpPr/>
          <p:nvPr/>
        </p:nvSpPr>
        <p:spPr>
          <a:xfrm>
            <a:off x="4418176" y="3777158"/>
            <a:ext cx="268185" cy="268185"/>
          </a:xfrm>
          <a:custGeom>
            <a:avLst/>
            <a:gdLst/>
            <a:ahLst/>
            <a:cxnLst/>
            <a:rect l="l" t="t" r="r" b="b"/>
            <a:pathLst>
              <a:path w="254279" h="254279">
                <a:moveTo>
                  <a:pt x="254278" y="127140"/>
                </a:moveTo>
                <a:cubicBezTo>
                  <a:pt x="254278" y="197357"/>
                  <a:pt x="197357" y="254279"/>
                  <a:pt x="127139" y="254279"/>
                </a:cubicBezTo>
                <a:cubicBezTo>
                  <a:pt x="56921" y="254279"/>
                  <a:pt x="0" y="197357"/>
                  <a:pt x="0" y="127140"/>
                </a:cubicBezTo>
                <a:cubicBezTo>
                  <a:pt x="0" y="56922"/>
                  <a:pt x="56921" y="0"/>
                  <a:pt x="127139" y="0"/>
                </a:cubicBezTo>
                <a:cubicBezTo>
                  <a:pt x="197357" y="0"/>
                  <a:pt x="254278" y="56922"/>
                  <a:pt x="254278" y="12714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26" name="Freeform 8"/>
          <p:cNvSpPr/>
          <p:nvPr/>
        </p:nvSpPr>
        <p:spPr>
          <a:xfrm>
            <a:off x="4073694" y="3828498"/>
            <a:ext cx="166958" cy="166958"/>
          </a:xfrm>
          <a:custGeom>
            <a:avLst/>
            <a:gdLst/>
            <a:ahLst/>
            <a:cxnLst/>
            <a:rect l="l" t="t" r="r" b="b"/>
            <a:pathLst>
              <a:path w="158301" h="158301">
                <a:moveTo>
                  <a:pt x="158301" y="79150"/>
                </a:moveTo>
                <a:cubicBezTo>
                  <a:pt x="158301" y="122864"/>
                  <a:pt x="122865" y="158300"/>
                  <a:pt x="79151" y="158300"/>
                </a:cubicBezTo>
                <a:cubicBezTo>
                  <a:pt x="35437" y="158300"/>
                  <a:pt x="0" y="122864"/>
                  <a:pt x="0" y="79150"/>
                </a:cubicBezTo>
                <a:cubicBezTo>
                  <a:pt x="0" y="35436"/>
                  <a:pt x="35437" y="0"/>
                  <a:pt x="79151" y="0"/>
                </a:cubicBezTo>
                <a:cubicBezTo>
                  <a:pt x="122865" y="0"/>
                  <a:pt x="158301" y="35436"/>
                  <a:pt x="158301" y="79150"/>
                </a:cubicBezTo>
                <a:close/>
              </a:path>
            </a:pathLst>
          </a:custGeom>
          <a:solidFill>
            <a:srgbClr val="000000"/>
          </a:solidFill>
        </p:spPr>
      </p:sp>
      <p:grpSp>
        <p:nvGrpSpPr>
          <p:cNvPr id="127" name="Group 9"/>
          <p:cNvGrpSpPr/>
          <p:nvPr/>
        </p:nvGrpSpPr>
        <p:grpSpPr>
          <a:xfrm>
            <a:off x="8673371" y="2928624"/>
            <a:ext cx="2724722" cy="1613551"/>
            <a:chOff x="8222228" y="2776765"/>
            <a:chExt cx="2583439" cy="1529883"/>
          </a:xfrm>
        </p:grpSpPr>
        <p:sp>
          <p:nvSpPr>
            <p:cNvPr id="128" name="TextBox 127"/>
            <p:cNvSpPr txBox="1"/>
            <p:nvPr/>
          </p:nvSpPr>
          <p:spPr>
            <a:xfrm>
              <a:off x="8251147" y="3265224"/>
              <a:ext cx="2554520" cy="1041424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1.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数传和接收机到货后组装无人机</a:t>
              </a:r>
            </a:p>
            <a:p>
              <a:pPr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2.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调试无人机的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PID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参数</a:t>
              </a:r>
            </a:p>
            <a:p>
              <a:pPr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3.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无人机与上位机的通信（</a:t>
              </a:r>
              <a:r>
                <a:rPr lang="en-US" altLang="zh-CN" sz="1266" dirty="0" err="1">
                  <a:solidFill>
                    <a:srgbClr val="42464B"/>
                  </a:solidFill>
                  <a:latin typeface="Microsoft YaHei"/>
                  <a:ea typeface="Microsoft YaHei"/>
                </a:rPr>
                <a:t>MAVlink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，尚未确定是否要二次开发）</a:t>
              </a:r>
            </a:p>
            <a:p>
              <a:pPr defTabSz="964418" latinLnBrk="1">
                <a:lnSpc>
                  <a:spcPct val="116199"/>
                </a:lnSpc>
              </a:pP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222228" y="2776765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后续工作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0" name="Group 10"/>
          <p:cNvGrpSpPr/>
          <p:nvPr/>
        </p:nvGrpSpPr>
        <p:grpSpPr>
          <a:xfrm>
            <a:off x="765797" y="2956534"/>
            <a:ext cx="2721607" cy="2877542"/>
            <a:chOff x="751180" y="3252825"/>
            <a:chExt cx="2580487" cy="2728336"/>
          </a:xfrm>
        </p:grpSpPr>
        <p:sp>
          <p:nvSpPr>
            <p:cNvPr id="131" name="TextBox 130"/>
            <p:cNvSpPr txBox="1"/>
            <p:nvPr/>
          </p:nvSpPr>
          <p:spPr>
            <a:xfrm>
              <a:off x="751180" y="3742919"/>
              <a:ext cx="2554520" cy="223824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just" defTabSz="964418" latinLnBrk="1">
                <a:lnSpc>
                  <a:spcPct val="116199"/>
                </a:lnSpc>
              </a:pPr>
              <a:r>
                <a:rPr lang="zh-CN" altLang="en-US" sz="1266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达成情况：</a:t>
              </a:r>
              <a:endParaRPr lang="en-US" altLang="zh-CN" sz="1266" b="1" dirty="0">
                <a:solidFill>
                  <a:srgbClr val="42464B"/>
                </a:solidFill>
                <a:latin typeface="Microsoft YaHei"/>
                <a:ea typeface="Microsoft YaHei"/>
              </a:endParaRPr>
            </a:p>
            <a:p>
              <a:pPr algn="just"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1. 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烧写了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4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轴旋翼的固件进去</a:t>
              </a:r>
            </a:p>
            <a:p>
              <a:pPr algn="just"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2.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校准了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Pix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和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M8N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共同工作时的罗盘、陀螺仪、定位等</a:t>
              </a:r>
            </a:p>
            <a:p>
              <a:pPr algn="just"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3.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基本掌握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Pixhawk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搭建无人机的硬件接线等</a:t>
              </a:r>
              <a:r>
                <a:rPr 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。</a:t>
              </a:r>
            </a:p>
            <a:p>
              <a:pPr>
                <a:lnSpc>
                  <a:spcPct val="116199"/>
                </a:lnSpc>
              </a:pPr>
              <a:r>
                <a:rPr lang="zh-CN" altLang="en-US" sz="1266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存在问题：</a:t>
              </a:r>
              <a:endParaRPr lang="en-US" altLang="zh-CN" sz="1266" b="1" dirty="0">
                <a:solidFill>
                  <a:srgbClr val="42464B"/>
                </a:solidFill>
                <a:latin typeface="Microsoft YaHei"/>
                <a:ea typeface="Microsoft YaHei"/>
              </a:endParaRPr>
            </a:p>
            <a:p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1.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  刚寄来时接收机线断了，刚买还没到</a:t>
              </a:r>
            </a:p>
            <a:p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2.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  没有数传，刚买还没到</a:t>
              </a:r>
            </a:p>
            <a:p>
              <a:pPr algn="just" defTabSz="964418" latinLnBrk="1">
                <a:lnSpc>
                  <a:spcPct val="116199"/>
                </a:lnSpc>
              </a:pP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7147" y="3252825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just"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达成情况</a:t>
              </a:r>
              <a:r>
                <a:rPr lang="en-US" altLang="zh-CN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&amp;</a:t>
              </a: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存在问题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7C45A8-9AFB-4243-8808-CEBB3650F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648" y="2820668"/>
            <a:ext cx="4565778" cy="24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199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4746427" y="456157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marR="0" lvl="0" indent="0" algn="ctr" defTabSz="964418" rtl="0" eaLnBrk="1" fontAlgn="auto" latinLnBrk="1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26" b="1" i="0" u="none" strike="noStrike" kern="1200" cap="none" spc="0" normalizeH="0" baseline="0" noProof="0" dirty="0">
                <a:ln>
                  <a:noFill/>
                </a:ln>
                <a:solidFill>
                  <a:srgbClr val="42464B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硬件架构</a:t>
            </a:r>
            <a:endParaRPr kumimoji="0" lang="en-US" sz="1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799768-BD64-4868-8422-D917E9E54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39" y="1098374"/>
            <a:ext cx="7850921" cy="53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8558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"/>
          <p:cNvSpPr txBox="1"/>
          <p:nvPr/>
        </p:nvSpPr>
        <p:spPr>
          <a:xfrm>
            <a:off x="2333382" y="725252"/>
            <a:ext cx="4022749" cy="528465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31641">
                <a:solidFill>
                  <a:srgbClr val="000000"/>
                </a:solidFill>
                <a:latin typeface="Microsoft YaHei"/>
                <a:ea typeface="Microsoft YaHei"/>
              </a:rPr>
              <a:t>2</a:t>
            </a:r>
            <a:endParaRPr lang="en-US" sz="116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Freeform 2"/>
          <p:cNvSpPr/>
          <p:nvPr/>
        </p:nvSpPr>
        <p:spPr>
          <a:xfrm>
            <a:off x="6267260" y="1824090"/>
            <a:ext cx="3200083" cy="3200083"/>
          </a:xfrm>
          <a:custGeom>
            <a:avLst/>
            <a:gdLst/>
            <a:ahLst/>
            <a:cxnLst/>
            <a:rect l="l" t="t" r="r" b="b"/>
            <a:pathLst>
              <a:path w="3034153" h="3034153">
                <a:moveTo>
                  <a:pt x="1517076" y="3034153"/>
                </a:moveTo>
                <a:cubicBezTo>
                  <a:pt x="680560" y="3034153"/>
                  <a:pt x="0" y="2353587"/>
                  <a:pt x="0" y="1517070"/>
                </a:cubicBezTo>
                <a:cubicBezTo>
                  <a:pt x="0" y="680554"/>
                  <a:pt x="680560" y="0"/>
                  <a:pt x="1517076" y="0"/>
                </a:cubicBezTo>
                <a:cubicBezTo>
                  <a:pt x="2353587" y="0"/>
                  <a:pt x="3034153" y="680554"/>
                  <a:pt x="3034153" y="1517070"/>
                </a:cubicBezTo>
                <a:cubicBezTo>
                  <a:pt x="3034153" y="2353587"/>
                  <a:pt x="2353587" y="3034153"/>
                  <a:pt x="1517076" y="3034153"/>
                </a:cubicBezTo>
                <a:close/>
                <a:moveTo>
                  <a:pt x="1517076" y="11268"/>
                </a:moveTo>
                <a:cubicBezTo>
                  <a:pt x="686775" y="11268"/>
                  <a:pt x="11268" y="686769"/>
                  <a:pt x="11268" y="1517070"/>
                </a:cubicBezTo>
                <a:cubicBezTo>
                  <a:pt x="11268" y="2347372"/>
                  <a:pt x="686775" y="3022873"/>
                  <a:pt x="1517076" y="3022873"/>
                </a:cubicBezTo>
                <a:cubicBezTo>
                  <a:pt x="2347378" y="3022873"/>
                  <a:pt x="3022873" y="2347372"/>
                  <a:pt x="3022873" y="1517070"/>
                </a:cubicBezTo>
                <a:cubicBezTo>
                  <a:pt x="3022873" y="686769"/>
                  <a:pt x="2347378" y="11268"/>
                  <a:pt x="1517076" y="11268"/>
                </a:cubicBezTo>
                <a:close/>
              </a:path>
            </a:pathLst>
          </a:custGeom>
          <a:solidFill>
            <a:srgbClr val="C5C5C5"/>
          </a:solidFill>
        </p:spPr>
      </p:sp>
      <p:grpSp>
        <p:nvGrpSpPr>
          <p:cNvPr id="106" name="Group 3"/>
          <p:cNvGrpSpPr/>
          <p:nvPr/>
        </p:nvGrpSpPr>
        <p:grpSpPr>
          <a:xfrm>
            <a:off x="3135309" y="3201338"/>
            <a:ext cx="2694220" cy="616451"/>
            <a:chOff x="2971326" y="3035342"/>
            <a:chExt cx="2554520" cy="584487"/>
          </a:xfrm>
        </p:grpSpPr>
        <p:sp>
          <p:nvSpPr>
            <p:cNvPr id="107" name="TextBox 106"/>
            <p:cNvSpPr txBox="1"/>
            <p:nvPr/>
          </p:nvSpPr>
          <p:spPr>
            <a:xfrm>
              <a:off x="2971326" y="3035342"/>
              <a:ext cx="2554520" cy="584487"/>
            </a:xfrm>
            <a:prstGeom prst="rect">
              <a:avLst/>
            </a:prstGeom>
            <a:solidFill>
              <a:srgbClr val="F6F6F6"/>
            </a:solidFill>
          </p:spPr>
          <p:txBody>
            <a:bodyPr lIns="0" tIns="0" rIns="0" bIns="0" rtlCol="0" anchor="ctr">
              <a:spAutoFit/>
            </a:bodyPr>
            <a:lstStyle/>
            <a:p>
              <a:pPr algn="ctr" defTabSz="964418" latinLnBrk="1">
                <a:lnSpc>
                  <a:spcPct val="116199"/>
                </a:lnSpc>
              </a:pPr>
              <a:r>
                <a:rPr lang="en-US" sz="3691" b="1">
                  <a:solidFill>
                    <a:srgbClr val="000000"/>
                  </a:solidFill>
                  <a:highlight>
                    <a:srgbClr val="F6F6F6"/>
                  </a:highlight>
                  <a:latin typeface="Microsoft YaHei"/>
                  <a:ea typeface="Microsoft YaHei"/>
                </a:rPr>
                <a:t>PART 01</a:t>
              </a:r>
              <a:endParaRPr lang="en-US" sz="116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8" name="Group 4"/>
          <p:cNvGrpSpPr/>
          <p:nvPr/>
        </p:nvGrpSpPr>
        <p:grpSpPr>
          <a:xfrm>
            <a:off x="6616796" y="2899675"/>
            <a:ext cx="2696637" cy="787633"/>
            <a:chOff x="6272291" y="2749319"/>
            <a:chExt cx="2556811" cy="746792"/>
          </a:xfrm>
        </p:grpSpPr>
        <p:sp>
          <p:nvSpPr>
            <p:cNvPr id="109" name="TextBox 108"/>
            <p:cNvSpPr txBox="1"/>
            <p:nvPr/>
          </p:nvSpPr>
          <p:spPr>
            <a:xfrm>
              <a:off x="6272291" y="3295668"/>
              <a:ext cx="2554520" cy="20044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负责人：佟星宇，陈映李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274582" y="2749319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软件任务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1" name="Freeform 5"/>
          <p:cNvSpPr/>
          <p:nvPr/>
        </p:nvSpPr>
        <p:spPr>
          <a:xfrm>
            <a:off x="6906902" y="4065766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6"/>
                  <a:pt x="343386" y="442425"/>
                  <a:pt x="221213" y="442425"/>
                </a:cubicBezTo>
                <a:cubicBezTo>
                  <a:pt x="99039" y="442425"/>
                  <a:pt x="0" y="343386"/>
                  <a:pt x="0" y="221212"/>
                </a:cubicBezTo>
                <a:cubicBezTo>
                  <a:pt x="0" y="99039"/>
                  <a:pt x="99039" y="0"/>
                  <a:pt x="221213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12" name="Freeform 6"/>
          <p:cNvSpPr/>
          <p:nvPr/>
        </p:nvSpPr>
        <p:spPr>
          <a:xfrm>
            <a:off x="7633749" y="4066249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6"/>
                  <a:pt x="343386" y="442425"/>
                  <a:pt x="221212" y="442425"/>
                </a:cubicBezTo>
                <a:cubicBezTo>
                  <a:pt x="99039" y="442425"/>
                  <a:pt x="0" y="343386"/>
                  <a:pt x="0" y="221212"/>
                </a:cubicBezTo>
                <a:cubicBezTo>
                  <a:pt x="0" y="99039"/>
                  <a:pt x="99039" y="0"/>
                  <a:pt x="221212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13" name="Freeform 7"/>
          <p:cNvSpPr/>
          <p:nvPr/>
        </p:nvSpPr>
        <p:spPr>
          <a:xfrm>
            <a:off x="8362221" y="4071836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5"/>
                  <a:pt x="343386" y="442424"/>
                  <a:pt x="221212" y="442424"/>
                </a:cubicBezTo>
                <a:cubicBezTo>
                  <a:pt x="99039" y="442424"/>
                  <a:pt x="0" y="343385"/>
                  <a:pt x="0" y="221212"/>
                </a:cubicBezTo>
                <a:cubicBezTo>
                  <a:pt x="0" y="99039"/>
                  <a:pt x="99039" y="0"/>
                  <a:pt x="221212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14" name="Freeform 8"/>
          <p:cNvSpPr/>
          <p:nvPr/>
        </p:nvSpPr>
        <p:spPr>
          <a:xfrm>
            <a:off x="7037298" y="4223980"/>
            <a:ext cx="205272" cy="172391"/>
          </a:xfrm>
          <a:custGeom>
            <a:avLst/>
            <a:gdLst/>
            <a:ahLst/>
            <a:cxnLst/>
            <a:rect l="l" t="t" r="r" b="b"/>
            <a:pathLst>
              <a:path w="194628" h="163452">
                <a:moveTo>
                  <a:pt x="187952" y="12893"/>
                </a:moveTo>
                <a:lnTo>
                  <a:pt x="187952" y="129379"/>
                </a:lnTo>
                <a:lnTo>
                  <a:pt x="98917" y="129379"/>
                </a:lnTo>
                <a:lnTo>
                  <a:pt x="98917" y="145645"/>
                </a:lnTo>
                <a:cubicBezTo>
                  <a:pt x="103097" y="146416"/>
                  <a:pt x="106282" y="150072"/>
                  <a:pt x="106282" y="154477"/>
                </a:cubicBezTo>
                <a:cubicBezTo>
                  <a:pt x="106282" y="159432"/>
                  <a:pt x="102265" y="163452"/>
                  <a:pt x="97314" y="163452"/>
                </a:cubicBezTo>
                <a:cubicBezTo>
                  <a:pt x="92363" y="163452"/>
                  <a:pt x="88346" y="159430"/>
                  <a:pt x="88346" y="154477"/>
                </a:cubicBezTo>
                <a:cubicBezTo>
                  <a:pt x="88346" y="150072"/>
                  <a:pt x="91531" y="146416"/>
                  <a:pt x="95711" y="145645"/>
                </a:cubicBezTo>
                <a:lnTo>
                  <a:pt x="95711" y="129379"/>
                </a:lnTo>
                <a:lnTo>
                  <a:pt x="6676" y="129379"/>
                </a:lnTo>
                <a:lnTo>
                  <a:pt x="6676" y="12893"/>
                </a:lnTo>
                <a:lnTo>
                  <a:pt x="0" y="12893"/>
                </a:lnTo>
                <a:lnTo>
                  <a:pt x="0" y="0"/>
                </a:lnTo>
                <a:lnTo>
                  <a:pt x="194628" y="0"/>
                </a:lnTo>
                <a:lnTo>
                  <a:pt x="194628" y="12893"/>
                </a:lnTo>
                <a:lnTo>
                  <a:pt x="187952" y="12893"/>
                </a:lnTo>
                <a:close/>
                <a:moveTo>
                  <a:pt x="184726" y="12893"/>
                </a:moveTo>
                <a:lnTo>
                  <a:pt x="9901" y="12893"/>
                </a:lnTo>
                <a:lnTo>
                  <a:pt x="9901" y="126151"/>
                </a:lnTo>
                <a:lnTo>
                  <a:pt x="184726" y="126151"/>
                </a:lnTo>
                <a:lnTo>
                  <a:pt x="184726" y="12893"/>
                </a:lnTo>
                <a:close/>
                <a:moveTo>
                  <a:pt x="42793" y="118334"/>
                </a:moveTo>
                <a:lnTo>
                  <a:pt x="19946" y="118334"/>
                </a:lnTo>
                <a:lnTo>
                  <a:pt x="19946" y="92385"/>
                </a:lnTo>
                <a:lnTo>
                  <a:pt x="42793" y="92385"/>
                </a:lnTo>
                <a:lnTo>
                  <a:pt x="42793" y="118334"/>
                </a:lnTo>
                <a:close/>
                <a:moveTo>
                  <a:pt x="69171" y="118334"/>
                </a:moveTo>
                <a:lnTo>
                  <a:pt x="46323" y="118334"/>
                </a:lnTo>
                <a:lnTo>
                  <a:pt x="46323" y="85948"/>
                </a:lnTo>
                <a:lnTo>
                  <a:pt x="69171" y="85948"/>
                </a:lnTo>
                <a:lnTo>
                  <a:pt x="69171" y="118334"/>
                </a:lnTo>
                <a:close/>
                <a:moveTo>
                  <a:pt x="95549" y="118334"/>
                </a:moveTo>
                <a:lnTo>
                  <a:pt x="72701" y="118334"/>
                </a:lnTo>
                <a:lnTo>
                  <a:pt x="72701" y="67918"/>
                </a:lnTo>
                <a:lnTo>
                  <a:pt x="95549" y="67918"/>
                </a:lnTo>
                <a:lnTo>
                  <a:pt x="95549" y="118334"/>
                </a:lnTo>
                <a:close/>
                <a:moveTo>
                  <a:pt x="121927" y="118334"/>
                </a:moveTo>
                <a:lnTo>
                  <a:pt x="99079" y="118334"/>
                </a:lnTo>
                <a:lnTo>
                  <a:pt x="99079" y="64162"/>
                </a:lnTo>
                <a:lnTo>
                  <a:pt x="121927" y="64162"/>
                </a:lnTo>
                <a:lnTo>
                  <a:pt x="121927" y="118334"/>
                </a:lnTo>
                <a:close/>
                <a:moveTo>
                  <a:pt x="148305" y="118334"/>
                </a:moveTo>
                <a:lnTo>
                  <a:pt x="125457" y="118334"/>
                </a:lnTo>
                <a:lnTo>
                  <a:pt x="125457" y="48487"/>
                </a:lnTo>
                <a:lnTo>
                  <a:pt x="148305" y="48487"/>
                </a:lnTo>
                <a:lnTo>
                  <a:pt x="148305" y="118334"/>
                </a:lnTo>
                <a:close/>
                <a:moveTo>
                  <a:pt x="174682" y="118334"/>
                </a:moveTo>
                <a:lnTo>
                  <a:pt x="151835" y="118334"/>
                </a:lnTo>
                <a:lnTo>
                  <a:pt x="151835" y="24853"/>
                </a:lnTo>
                <a:lnTo>
                  <a:pt x="174682" y="24853"/>
                </a:lnTo>
                <a:lnTo>
                  <a:pt x="174682" y="118334"/>
                </a:lnTo>
                <a:close/>
                <a:moveTo>
                  <a:pt x="104872" y="53021"/>
                </a:moveTo>
                <a:lnTo>
                  <a:pt x="109884" y="39335"/>
                </a:lnTo>
                <a:lnTo>
                  <a:pt x="40890" y="71346"/>
                </a:lnTo>
                <a:lnTo>
                  <a:pt x="39534" y="68420"/>
                </a:lnTo>
                <a:lnTo>
                  <a:pt x="108529" y="36412"/>
                </a:lnTo>
                <a:lnTo>
                  <a:pt x="94855" y="31395"/>
                </a:lnTo>
                <a:lnTo>
                  <a:pt x="95962" y="28369"/>
                </a:lnTo>
                <a:lnTo>
                  <a:pt x="114802" y="35279"/>
                </a:lnTo>
                <a:lnTo>
                  <a:pt x="107900" y="54129"/>
                </a:lnTo>
                <a:lnTo>
                  <a:pt x="104872" y="5302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5" name="Freeform 9"/>
          <p:cNvSpPr/>
          <p:nvPr/>
        </p:nvSpPr>
        <p:spPr>
          <a:xfrm>
            <a:off x="7738319" y="4204389"/>
            <a:ext cx="243126" cy="202511"/>
          </a:xfrm>
          <a:custGeom>
            <a:avLst/>
            <a:gdLst/>
            <a:ahLst/>
            <a:cxnLst/>
            <a:rect l="l" t="t" r="r" b="b"/>
            <a:pathLst>
              <a:path w="230519" h="192010">
                <a:moveTo>
                  <a:pt x="90218" y="112611"/>
                </a:moveTo>
                <a:lnTo>
                  <a:pt x="93287" y="112611"/>
                </a:lnTo>
                <a:lnTo>
                  <a:pt x="94989" y="112817"/>
                </a:lnTo>
                <a:lnTo>
                  <a:pt x="96558" y="113362"/>
                </a:lnTo>
                <a:lnTo>
                  <a:pt x="97853" y="114249"/>
                </a:lnTo>
                <a:lnTo>
                  <a:pt x="99076" y="115408"/>
                </a:lnTo>
                <a:lnTo>
                  <a:pt x="99897" y="116772"/>
                </a:lnTo>
                <a:lnTo>
                  <a:pt x="100440" y="118273"/>
                </a:lnTo>
                <a:lnTo>
                  <a:pt x="100645" y="119978"/>
                </a:lnTo>
                <a:lnTo>
                  <a:pt x="100440" y="121614"/>
                </a:lnTo>
                <a:lnTo>
                  <a:pt x="99897" y="123184"/>
                </a:lnTo>
                <a:lnTo>
                  <a:pt x="99076" y="124548"/>
                </a:lnTo>
                <a:lnTo>
                  <a:pt x="97853" y="125707"/>
                </a:lnTo>
                <a:lnTo>
                  <a:pt x="96558" y="126526"/>
                </a:lnTo>
                <a:lnTo>
                  <a:pt x="94989" y="127140"/>
                </a:lnTo>
                <a:lnTo>
                  <a:pt x="93287" y="127344"/>
                </a:lnTo>
                <a:lnTo>
                  <a:pt x="90218" y="127344"/>
                </a:lnTo>
                <a:lnTo>
                  <a:pt x="90218" y="112611"/>
                </a:lnTo>
                <a:lnTo>
                  <a:pt x="90218" y="112611"/>
                </a:lnTo>
                <a:lnTo>
                  <a:pt x="90218" y="112611"/>
                </a:lnTo>
                <a:close/>
                <a:moveTo>
                  <a:pt x="75977" y="86830"/>
                </a:moveTo>
                <a:lnTo>
                  <a:pt x="79044" y="86830"/>
                </a:lnTo>
                <a:lnTo>
                  <a:pt x="79044" y="101426"/>
                </a:lnTo>
                <a:lnTo>
                  <a:pt x="75977" y="101426"/>
                </a:lnTo>
                <a:lnTo>
                  <a:pt x="74276" y="101289"/>
                </a:lnTo>
                <a:lnTo>
                  <a:pt x="72707" y="100743"/>
                </a:lnTo>
                <a:lnTo>
                  <a:pt x="71412" y="99857"/>
                </a:lnTo>
                <a:lnTo>
                  <a:pt x="70185" y="98697"/>
                </a:lnTo>
                <a:lnTo>
                  <a:pt x="69368" y="97401"/>
                </a:lnTo>
                <a:lnTo>
                  <a:pt x="68825" y="95833"/>
                </a:lnTo>
                <a:lnTo>
                  <a:pt x="68620" y="94196"/>
                </a:lnTo>
                <a:lnTo>
                  <a:pt x="68825" y="92491"/>
                </a:lnTo>
                <a:lnTo>
                  <a:pt x="69368" y="90922"/>
                </a:lnTo>
                <a:lnTo>
                  <a:pt x="70185" y="89558"/>
                </a:lnTo>
                <a:lnTo>
                  <a:pt x="71412" y="88399"/>
                </a:lnTo>
                <a:lnTo>
                  <a:pt x="72707" y="87580"/>
                </a:lnTo>
                <a:lnTo>
                  <a:pt x="74276" y="87034"/>
                </a:lnTo>
                <a:lnTo>
                  <a:pt x="75977" y="86830"/>
                </a:lnTo>
                <a:lnTo>
                  <a:pt x="75977" y="86830"/>
                </a:lnTo>
                <a:lnTo>
                  <a:pt x="75977" y="86830"/>
                </a:lnTo>
                <a:close/>
                <a:moveTo>
                  <a:pt x="84631" y="68141"/>
                </a:moveTo>
                <a:lnTo>
                  <a:pt x="83133" y="68346"/>
                </a:lnTo>
                <a:lnTo>
                  <a:pt x="81839" y="68959"/>
                </a:lnTo>
                <a:lnTo>
                  <a:pt x="80680" y="69778"/>
                </a:lnTo>
                <a:lnTo>
                  <a:pt x="79795" y="70869"/>
                </a:lnTo>
                <a:lnTo>
                  <a:pt x="79248" y="72233"/>
                </a:lnTo>
                <a:lnTo>
                  <a:pt x="79044" y="73666"/>
                </a:lnTo>
                <a:lnTo>
                  <a:pt x="79044" y="75644"/>
                </a:lnTo>
                <a:lnTo>
                  <a:pt x="75977" y="75644"/>
                </a:lnTo>
                <a:lnTo>
                  <a:pt x="73254" y="75848"/>
                </a:lnTo>
                <a:lnTo>
                  <a:pt x="70664" y="76393"/>
                </a:lnTo>
                <a:lnTo>
                  <a:pt x="68209" y="77417"/>
                </a:lnTo>
                <a:lnTo>
                  <a:pt x="65961" y="78644"/>
                </a:lnTo>
                <a:lnTo>
                  <a:pt x="63849" y="80213"/>
                </a:lnTo>
                <a:lnTo>
                  <a:pt x="62010" y="82055"/>
                </a:lnTo>
                <a:lnTo>
                  <a:pt x="60510" y="84101"/>
                </a:lnTo>
                <a:lnTo>
                  <a:pt x="59215" y="86352"/>
                </a:lnTo>
                <a:lnTo>
                  <a:pt x="58330" y="88807"/>
                </a:lnTo>
                <a:lnTo>
                  <a:pt x="57650" y="91399"/>
                </a:lnTo>
                <a:lnTo>
                  <a:pt x="57445" y="94196"/>
                </a:lnTo>
                <a:lnTo>
                  <a:pt x="57650" y="96924"/>
                </a:lnTo>
                <a:lnTo>
                  <a:pt x="58330" y="99515"/>
                </a:lnTo>
                <a:lnTo>
                  <a:pt x="59215" y="101971"/>
                </a:lnTo>
                <a:lnTo>
                  <a:pt x="60510" y="104222"/>
                </a:lnTo>
                <a:lnTo>
                  <a:pt x="62010" y="106268"/>
                </a:lnTo>
                <a:lnTo>
                  <a:pt x="63849" y="108110"/>
                </a:lnTo>
                <a:lnTo>
                  <a:pt x="65961" y="109678"/>
                </a:lnTo>
                <a:lnTo>
                  <a:pt x="68209" y="110906"/>
                </a:lnTo>
                <a:lnTo>
                  <a:pt x="70664" y="111861"/>
                </a:lnTo>
                <a:lnTo>
                  <a:pt x="73254" y="112475"/>
                </a:lnTo>
                <a:lnTo>
                  <a:pt x="75977" y="112611"/>
                </a:lnTo>
                <a:lnTo>
                  <a:pt x="79044" y="112611"/>
                </a:lnTo>
                <a:lnTo>
                  <a:pt x="79044" y="127344"/>
                </a:lnTo>
                <a:lnTo>
                  <a:pt x="63100" y="127344"/>
                </a:lnTo>
                <a:lnTo>
                  <a:pt x="61600" y="127549"/>
                </a:lnTo>
                <a:lnTo>
                  <a:pt x="60237" y="128094"/>
                </a:lnTo>
                <a:lnTo>
                  <a:pt x="59146" y="128913"/>
                </a:lnTo>
                <a:lnTo>
                  <a:pt x="58262" y="130072"/>
                </a:lnTo>
                <a:lnTo>
                  <a:pt x="57650" y="131368"/>
                </a:lnTo>
                <a:lnTo>
                  <a:pt x="57445" y="132869"/>
                </a:lnTo>
                <a:lnTo>
                  <a:pt x="57650" y="134369"/>
                </a:lnTo>
                <a:lnTo>
                  <a:pt x="58262" y="135665"/>
                </a:lnTo>
                <a:lnTo>
                  <a:pt x="59146" y="136893"/>
                </a:lnTo>
                <a:lnTo>
                  <a:pt x="60237" y="137712"/>
                </a:lnTo>
                <a:lnTo>
                  <a:pt x="61600" y="138263"/>
                </a:lnTo>
                <a:lnTo>
                  <a:pt x="63100" y="138461"/>
                </a:lnTo>
                <a:lnTo>
                  <a:pt x="79044" y="138461"/>
                </a:lnTo>
                <a:lnTo>
                  <a:pt x="79044" y="141736"/>
                </a:lnTo>
                <a:lnTo>
                  <a:pt x="79248" y="143236"/>
                </a:lnTo>
                <a:lnTo>
                  <a:pt x="79795" y="144600"/>
                </a:lnTo>
                <a:lnTo>
                  <a:pt x="80680" y="145766"/>
                </a:lnTo>
                <a:lnTo>
                  <a:pt x="81839" y="146584"/>
                </a:lnTo>
                <a:lnTo>
                  <a:pt x="83133" y="147192"/>
                </a:lnTo>
                <a:lnTo>
                  <a:pt x="84631" y="147403"/>
                </a:lnTo>
                <a:lnTo>
                  <a:pt x="86131" y="147192"/>
                </a:lnTo>
                <a:lnTo>
                  <a:pt x="87426" y="146584"/>
                </a:lnTo>
                <a:lnTo>
                  <a:pt x="88585" y="145766"/>
                </a:lnTo>
                <a:lnTo>
                  <a:pt x="89470" y="144600"/>
                </a:lnTo>
                <a:lnTo>
                  <a:pt x="90014" y="143236"/>
                </a:lnTo>
                <a:lnTo>
                  <a:pt x="90218" y="141736"/>
                </a:lnTo>
                <a:lnTo>
                  <a:pt x="90218" y="138461"/>
                </a:lnTo>
                <a:lnTo>
                  <a:pt x="93287" y="138461"/>
                </a:lnTo>
                <a:lnTo>
                  <a:pt x="96011" y="138263"/>
                </a:lnTo>
                <a:lnTo>
                  <a:pt x="98601" y="137712"/>
                </a:lnTo>
                <a:lnTo>
                  <a:pt x="101055" y="136688"/>
                </a:lnTo>
                <a:lnTo>
                  <a:pt x="103303" y="135461"/>
                </a:lnTo>
                <a:lnTo>
                  <a:pt x="105416" y="133892"/>
                </a:lnTo>
                <a:lnTo>
                  <a:pt x="107254" y="132118"/>
                </a:lnTo>
                <a:lnTo>
                  <a:pt x="108755" y="130072"/>
                </a:lnTo>
                <a:lnTo>
                  <a:pt x="110050" y="127753"/>
                </a:lnTo>
                <a:lnTo>
                  <a:pt x="110935" y="125298"/>
                </a:lnTo>
                <a:lnTo>
                  <a:pt x="111547" y="122706"/>
                </a:lnTo>
                <a:lnTo>
                  <a:pt x="111820" y="119978"/>
                </a:lnTo>
                <a:lnTo>
                  <a:pt x="111547" y="117249"/>
                </a:lnTo>
                <a:lnTo>
                  <a:pt x="110935" y="114658"/>
                </a:lnTo>
                <a:lnTo>
                  <a:pt x="110050" y="112202"/>
                </a:lnTo>
                <a:lnTo>
                  <a:pt x="108755" y="109951"/>
                </a:lnTo>
                <a:lnTo>
                  <a:pt x="107254" y="107837"/>
                </a:lnTo>
                <a:lnTo>
                  <a:pt x="105416" y="105996"/>
                </a:lnTo>
                <a:lnTo>
                  <a:pt x="103303" y="104495"/>
                </a:lnTo>
                <a:lnTo>
                  <a:pt x="101055" y="103199"/>
                </a:lnTo>
                <a:lnTo>
                  <a:pt x="98601" y="102313"/>
                </a:lnTo>
                <a:lnTo>
                  <a:pt x="96011" y="101699"/>
                </a:lnTo>
                <a:lnTo>
                  <a:pt x="93287" y="101426"/>
                </a:lnTo>
                <a:lnTo>
                  <a:pt x="90218" y="101426"/>
                </a:lnTo>
                <a:lnTo>
                  <a:pt x="90218" y="86830"/>
                </a:lnTo>
                <a:lnTo>
                  <a:pt x="106164" y="86830"/>
                </a:lnTo>
                <a:lnTo>
                  <a:pt x="107665" y="86625"/>
                </a:lnTo>
                <a:lnTo>
                  <a:pt x="108960" y="86011"/>
                </a:lnTo>
                <a:lnTo>
                  <a:pt x="110115" y="85192"/>
                </a:lnTo>
                <a:lnTo>
                  <a:pt x="111003" y="84101"/>
                </a:lnTo>
                <a:lnTo>
                  <a:pt x="111547" y="82737"/>
                </a:lnTo>
                <a:lnTo>
                  <a:pt x="111820" y="81236"/>
                </a:lnTo>
                <a:lnTo>
                  <a:pt x="111547" y="79736"/>
                </a:lnTo>
                <a:lnTo>
                  <a:pt x="111003" y="78372"/>
                </a:lnTo>
                <a:lnTo>
                  <a:pt x="110115" y="77281"/>
                </a:lnTo>
                <a:lnTo>
                  <a:pt x="108960" y="76393"/>
                </a:lnTo>
                <a:lnTo>
                  <a:pt x="107665" y="75848"/>
                </a:lnTo>
                <a:lnTo>
                  <a:pt x="106164" y="75644"/>
                </a:lnTo>
                <a:lnTo>
                  <a:pt x="90218" y="75644"/>
                </a:lnTo>
                <a:lnTo>
                  <a:pt x="90218" y="73666"/>
                </a:lnTo>
                <a:lnTo>
                  <a:pt x="90014" y="72233"/>
                </a:lnTo>
                <a:lnTo>
                  <a:pt x="89470" y="70869"/>
                </a:lnTo>
                <a:lnTo>
                  <a:pt x="88585" y="69778"/>
                </a:lnTo>
                <a:lnTo>
                  <a:pt x="87426" y="68959"/>
                </a:lnTo>
                <a:lnTo>
                  <a:pt x="86131" y="68346"/>
                </a:lnTo>
                <a:lnTo>
                  <a:pt x="84631" y="68141"/>
                </a:lnTo>
                <a:lnTo>
                  <a:pt x="84631" y="68141"/>
                </a:lnTo>
                <a:lnTo>
                  <a:pt x="84631" y="68141"/>
                </a:lnTo>
                <a:close/>
                <a:moveTo>
                  <a:pt x="28006" y="55522"/>
                </a:moveTo>
                <a:lnTo>
                  <a:pt x="141255" y="55522"/>
                </a:lnTo>
                <a:lnTo>
                  <a:pt x="144733" y="55728"/>
                </a:lnTo>
                <a:lnTo>
                  <a:pt x="148206" y="56409"/>
                </a:lnTo>
                <a:lnTo>
                  <a:pt x="151411" y="57432"/>
                </a:lnTo>
                <a:lnTo>
                  <a:pt x="154405" y="58797"/>
                </a:lnTo>
                <a:lnTo>
                  <a:pt x="157269" y="60502"/>
                </a:lnTo>
                <a:lnTo>
                  <a:pt x="159859" y="62616"/>
                </a:lnTo>
                <a:lnTo>
                  <a:pt x="162177" y="64936"/>
                </a:lnTo>
                <a:lnTo>
                  <a:pt x="164220" y="67527"/>
                </a:lnTo>
                <a:lnTo>
                  <a:pt x="165990" y="70392"/>
                </a:lnTo>
                <a:lnTo>
                  <a:pt x="167357" y="73393"/>
                </a:lnTo>
                <a:lnTo>
                  <a:pt x="168445" y="76667"/>
                </a:lnTo>
                <a:lnTo>
                  <a:pt x="169059" y="80009"/>
                </a:lnTo>
                <a:lnTo>
                  <a:pt x="169264" y="83556"/>
                </a:lnTo>
                <a:lnTo>
                  <a:pt x="169264" y="132187"/>
                </a:lnTo>
                <a:lnTo>
                  <a:pt x="169128" y="135324"/>
                </a:lnTo>
                <a:lnTo>
                  <a:pt x="168581" y="138325"/>
                </a:lnTo>
                <a:lnTo>
                  <a:pt x="167693" y="141264"/>
                </a:lnTo>
                <a:lnTo>
                  <a:pt x="166606" y="144055"/>
                </a:lnTo>
                <a:lnTo>
                  <a:pt x="165177" y="146647"/>
                </a:lnTo>
                <a:lnTo>
                  <a:pt x="164494" y="147812"/>
                </a:lnTo>
                <a:lnTo>
                  <a:pt x="162860" y="149995"/>
                </a:lnTo>
                <a:lnTo>
                  <a:pt x="161083" y="152041"/>
                </a:lnTo>
                <a:lnTo>
                  <a:pt x="159040" y="153740"/>
                </a:lnTo>
                <a:lnTo>
                  <a:pt x="156928" y="155377"/>
                </a:lnTo>
                <a:lnTo>
                  <a:pt x="155157" y="156468"/>
                </a:lnTo>
                <a:lnTo>
                  <a:pt x="153387" y="157423"/>
                </a:lnTo>
                <a:lnTo>
                  <a:pt x="150592" y="158589"/>
                </a:lnTo>
                <a:lnTo>
                  <a:pt x="147529" y="159407"/>
                </a:lnTo>
                <a:lnTo>
                  <a:pt x="144460" y="160015"/>
                </a:lnTo>
                <a:lnTo>
                  <a:pt x="141255" y="160226"/>
                </a:lnTo>
                <a:lnTo>
                  <a:pt x="132944" y="160226"/>
                </a:lnTo>
                <a:lnTo>
                  <a:pt x="96421" y="192010"/>
                </a:lnTo>
                <a:lnTo>
                  <a:pt x="96284" y="160226"/>
                </a:lnTo>
                <a:lnTo>
                  <a:pt x="28006" y="160226"/>
                </a:lnTo>
                <a:lnTo>
                  <a:pt x="26506" y="160152"/>
                </a:lnTo>
                <a:lnTo>
                  <a:pt x="23714" y="159879"/>
                </a:lnTo>
                <a:lnTo>
                  <a:pt x="22351" y="159680"/>
                </a:lnTo>
                <a:lnTo>
                  <a:pt x="19695" y="158924"/>
                </a:lnTo>
                <a:lnTo>
                  <a:pt x="18331" y="158453"/>
                </a:lnTo>
                <a:lnTo>
                  <a:pt x="16219" y="157634"/>
                </a:lnTo>
                <a:lnTo>
                  <a:pt x="14309" y="156543"/>
                </a:lnTo>
                <a:lnTo>
                  <a:pt x="12334" y="155377"/>
                </a:lnTo>
                <a:lnTo>
                  <a:pt x="11244" y="154633"/>
                </a:lnTo>
                <a:lnTo>
                  <a:pt x="8790" y="152586"/>
                </a:lnTo>
                <a:lnTo>
                  <a:pt x="6610" y="150267"/>
                </a:lnTo>
                <a:lnTo>
                  <a:pt x="4703" y="147676"/>
                </a:lnTo>
                <a:lnTo>
                  <a:pt x="3066" y="144947"/>
                </a:lnTo>
                <a:lnTo>
                  <a:pt x="1774" y="142008"/>
                </a:lnTo>
                <a:lnTo>
                  <a:pt x="749" y="138809"/>
                </a:lnTo>
                <a:lnTo>
                  <a:pt x="205" y="135529"/>
                </a:lnTo>
                <a:lnTo>
                  <a:pt x="0" y="132187"/>
                </a:lnTo>
                <a:lnTo>
                  <a:pt x="0" y="83556"/>
                </a:lnTo>
                <a:lnTo>
                  <a:pt x="137" y="80691"/>
                </a:lnTo>
                <a:lnTo>
                  <a:pt x="547" y="77895"/>
                </a:lnTo>
                <a:lnTo>
                  <a:pt x="1227" y="75234"/>
                </a:lnTo>
                <a:lnTo>
                  <a:pt x="1227" y="75167"/>
                </a:lnTo>
                <a:lnTo>
                  <a:pt x="2181" y="72643"/>
                </a:lnTo>
                <a:lnTo>
                  <a:pt x="3339" y="70255"/>
                </a:lnTo>
                <a:lnTo>
                  <a:pt x="3544" y="69914"/>
                </a:lnTo>
                <a:lnTo>
                  <a:pt x="4361" y="68550"/>
                </a:lnTo>
                <a:lnTo>
                  <a:pt x="5314" y="67118"/>
                </a:lnTo>
                <a:lnTo>
                  <a:pt x="7088" y="64936"/>
                </a:lnTo>
                <a:lnTo>
                  <a:pt x="9132" y="62889"/>
                </a:lnTo>
                <a:lnTo>
                  <a:pt x="11244" y="61048"/>
                </a:lnTo>
                <a:lnTo>
                  <a:pt x="13014" y="59888"/>
                </a:lnTo>
                <a:lnTo>
                  <a:pt x="15604" y="58388"/>
                </a:lnTo>
                <a:lnTo>
                  <a:pt x="18331" y="57228"/>
                </a:lnTo>
                <a:lnTo>
                  <a:pt x="19695" y="56818"/>
                </a:lnTo>
                <a:lnTo>
                  <a:pt x="22351" y="56069"/>
                </a:lnTo>
                <a:lnTo>
                  <a:pt x="23714" y="55796"/>
                </a:lnTo>
                <a:lnTo>
                  <a:pt x="26506" y="55522"/>
                </a:lnTo>
                <a:lnTo>
                  <a:pt x="28006" y="55522"/>
                </a:lnTo>
                <a:lnTo>
                  <a:pt x="28006" y="55522"/>
                </a:lnTo>
                <a:lnTo>
                  <a:pt x="28006" y="55522"/>
                </a:lnTo>
                <a:close/>
                <a:moveTo>
                  <a:pt x="89607" y="0"/>
                </a:moveTo>
                <a:lnTo>
                  <a:pt x="198088" y="0"/>
                </a:lnTo>
                <a:lnTo>
                  <a:pt x="201901" y="204"/>
                </a:lnTo>
                <a:lnTo>
                  <a:pt x="205517" y="818"/>
                </a:lnTo>
                <a:lnTo>
                  <a:pt x="208989" y="1909"/>
                </a:lnTo>
                <a:lnTo>
                  <a:pt x="212393" y="3273"/>
                </a:lnTo>
                <a:lnTo>
                  <a:pt x="215462" y="5050"/>
                </a:lnTo>
                <a:lnTo>
                  <a:pt x="218394" y="7164"/>
                </a:lnTo>
                <a:lnTo>
                  <a:pt x="220984" y="9552"/>
                </a:lnTo>
                <a:lnTo>
                  <a:pt x="223370" y="12211"/>
                </a:lnTo>
                <a:lnTo>
                  <a:pt x="225482" y="15076"/>
                </a:lnTo>
                <a:lnTo>
                  <a:pt x="227252" y="18214"/>
                </a:lnTo>
                <a:lnTo>
                  <a:pt x="228612" y="21556"/>
                </a:lnTo>
                <a:lnTo>
                  <a:pt x="229638" y="25035"/>
                </a:lnTo>
                <a:lnTo>
                  <a:pt x="230315" y="28718"/>
                </a:lnTo>
                <a:lnTo>
                  <a:pt x="230519" y="32469"/>
                </a:lnTo>
                <a:lnTo>
                  <a:pt x="230519" y="79054"/>
                </a:lnTo>
                <a:lnTo>
                  <a:pt x="230315" y="82805"/>
                </a:lnTo>
                <a:lnTo>
                  <a:pt x="229638" y="86420"/>
                </a:lnTo>
                <a:lnTo>
                  <a:pt x="228612" y="89967"/>
                </a:lnTo>
                <a:lnTo>
                  <a:pt x="227252" y="93241"/>
                </a:lnTo>
                <a:lnTo>
                  <a:pt x="225482" y="96378"/>
                </a:lnTo>
                <a:lnTo>
                  <a:pt x="223370" y="99311"/>
                </a:lnTo>
                <a:lnTo>
                  <a:pt x="220984" y="101971"/>
                </a:lnTo>
                <a:lnTo>
                  <a:pt x="218394" y="104358"/>
                </a:lnTo>
                <a:lnTo>
                  <a:pt x="215462" y="106337"/>
                </a:lnTo>
                <a:lnTo>
                  <a:pt x="212393" y="108110"/>
                </a:lnTo>
                <a:lnTo>
                  <a:pt x="208989" y="109610"/>
                </a:lnTo>
                <a:lnTo>
                  <a:pt x="205517" y="110566"/>
                </a:lnTo>
                <a:lnTo>
                  <a:pt x="201901" y="111179"/>
                </a:lnTo>
                <a:lnTo>
                  <a:pt x="198088" y="111452"/>
                </a:lnTo>
                <a:lnTo>
                  <a:pt x="180372" y="111452"/>
                </a:lnTo>
                <a:lnTo>
                  <a:pt x="180372" y="83556"/>
                </a:lnTo>
                <a:lnTo>
                  <a:pt x="180166" y="79599"/>
                </a:lnTo>
                <a:lnTo>
                  <a:pt x="179620" y="75644"/>
                </a:lnTo>
                <a:lnTo>
                  <a:pt x="178670" y="71960"/>
                </a:lnTo>
                <a:lnTo>
                  <a:pt x="177302" y="68277"/>
                </a:lnTo>
                <a:lnTo>
                  <a:pt x="175601" y="64867"/>
                </a:lnTo>
                <a:lnTo>
                  <a:pt x="173693" y="61661"/>
                </a:lnTo>
                <a:lnTo>
                  <a:pt x="171445" y="58592"/>
                </a:lnTo>
                <a:lnTo>
                  <a:pt x="168922" y="55864"/>
                </a:lnTo>
                <a:lnTo>
                  <a:pt x="166127" y="53272"/>
                </a:lnTo>
                <a:lnTo>
                  <a:pt x="163133" y="51021"/>
                </a:lnTo>
                <a:lnTo>
                  <a:pt x="159859" y="49111"/>
                </a:lnTo>
                <a:lnTo>
                  <a:pt x="156518" y="47474"/>
                </a:lnTo>
                <a:lnTo>
                  <a:pt x="152909" y="46110"/>
                </a:lnTo>
                <a:lnTo>
                  <a:pt x="149163" y="45155"/>
                </a:lnTo>
                <a:lnTo>
                  <a:pt x="145281" y="44610"/>
                </a:lnTo>
                <a:lnTo>
                  <a:pt x="141255" y="44405"/>
                </a:lnTo>
                <a:lnTo>
                  <a:pt x="57171" y="44405"/>
                </a:lnTo>
                <a:lnTo>
                  <a:pt x="57171" y="32469"/>
                </a:lnTo>
                <a:lnTo>
                  <a:pt x="57445" y="28718"/>
                </a:lnTo>
                <a:lnTo>
                  <a:pt x="58125" y="25035"/>
                </a:lnTo>
                <a:lnTo>
                  <a:pt x="59078" y="21556"/>
                </a:lnTo>
                <a:lnTo>
                  <a:pt x="60578" y="18214"/>
                </a:lnTo>
                <a:lnTo>
                  <a:pt x="62280" y="15076"/>
                </a:lnTo>
                <a:lnTo>
                  <a:pt x="64328" y="12211"/>
                </a:lnTo>
                <a:lnTo>
                  <a:pt x="66710" y="9552"/>
                </a:lnTo>
                <a:lnTo>
                  <a:pt x="69368" y="7164"/>
                </a:lnTo>
                <a:lnTo>
                  <a:pt x="72229" y="5050"/>
                </a:lnTo>
                <a:lnTo>
                  <a:pt x="75366" y="3273"/>
                </a:lnTo>
                <a:lnTo>
                  <a:pt x="78704" y="1909"/>
                </a:lnTo>
                <a:lnTo>
                  <a:pt x="82180" y="818"/>
                </a:lnTo>
                <a:lnTo>
                  <a:pt x="85789" y="204"/>
                </a:lnTo>
                <a:lnTo>
                  <a:pt x="89607" y="0"/>
                </a:lnTo>
                <a:lnTo>
                  <a:pt x="89607" y="0"/>
                </a:lnTo>
                <a:lnTo>
                  <a:pt x="89607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6" name="Freeform 10"/>
          <p:cNvSpPr/>
          <p:nvPr/>
        </p:nvSpPr>
        <p:spPr>
          <a:xfrm>
            <a:off x="8501418" y="4209402"/>
            <a:ext cx="183611" cy="203230"/>
          </a:xfrm>
          <a:custGeom>
            <a:avLst/>
            <a:gdLst/>
            <a:ahLst/>
            <a:cxnLst/>
            <a:rect l="l" t="t" r="r" b="b"/>
            <a:pathLst>
              <a:path w="174090" h="192692">
                <a:moveTo>
                  <a:pt x="167873" y="192692"/>
                </a:moveTo>
                <a:lnTo>
                  <a:pt x="6217" y="192692"/>
                </a:lnTo>
                <a:cubicBezTo>
                  <a:pt x="2780" y="192692"/>
                  <a:pt x="0" y="189993"/>
                  <a:pt x="0" y="186670"/>
                </a:cubicBezTo>
                <a:lnTo>
                  <a:pt x="0" y="30108"/>
                </a:lnTo>
                <a:cubicBezTo>
                  <a:pt x="0" y="26785"/>
                  <a:pt x="2780" y="24086"/>
                  <a:pt x="6217" y="24086"/>
                </a:cubicBezTo>
                <a:lnTo>
                  <a:pt x="62175" y="24086"/>
                </a:lnTo>
                <a:cubicBezTo>
                  <a:pt x="62175" y="10778"/>
                  <a:pt x="73298" y="0"/>
                  <a:pt x="87045" y="0"/>
                </a:cubicBezTo>
                <a:cubicBezTo>
                  <a:pt x="100792" y="0"/>
                  <a:pt x="111915" y="10778"/>
                  <a:pt x="111915" y="24086"/>
                </a:cubicBezTo>
                <a:lnTo>
                  <a:pt x="167873" y="24086"/>
                </a:lnTo>
                <a:cubicBezTo>
                  <a:pt x="171310" y="24086"/>
                  <a:pt x="174090" y="26785"/>
                  <a:pt x="174090" y="30108"/>
                </a:cubicBezTo>
                <a:lnTo>
                  <a:pt x="174090" y="186670"/>
                </a:lnTo>
                <a:cubicBezTo>
                  <a:pt x="174090" y="189993"/>
                  <a:pt x="171310" y="192692"/>
                  <a:pt x="167873" y="192692"/>
                </a:cubicBezTo>
                <a:close/>
                <a:moveTo>
                  <a:pt x="87045" y="12043"/>
                </a:moveTo>
                <a:cubicBezTo>
                  <a:pt x="80183" y="12043"/>
                  <a:pt x="74610" y="17440"/>
                  <a:pt x="74610" y="24086"/>
                </a:cubicBezTo>
                <a:cubicBezTo>
                  <a:pt x="74610" y="30730"/>
                  <a:pt x="80183" y="36129"/>
                  <a:pt x="87045" y="36129"/>
                </a:cubicBezTo>
                <a:cubicBezTo>
                  <a:pt x="93907" y="36129"/>
                  <a:pt x="99480" y="30730"/>
                  <a:pt x="99480" y="24086"/>
                </a:cubicBezTo>
                <a:cubicBezTo>
                  <a:pt x="99480" y="17440"/>
                  <a:pt x="93907" y="12043"/>
                  <a:pt x="87045" y="12043"/>
                </a:cubicBezTo>
                <a:close/>
                <a:moveTo>
                  <a:pt x="161655" y="36129"/>
                </a:moveTo>
                <a:lnTo>
                  <a:pt x="136785" y="36129"/>
                </a:lnTo>
                <a:lnTo>
                  <a:pt x="136785" y="54194"/>
                </a:lnTo>
                <a:cubicBezTo>
                  <a:pt x="136785" y="57517"/>
                  <a:pt x="134005" y="60216"/>
                  <a:pt x="130568" y="60216"/>
                </a:cubicBezTo>
                <a:lnTo>
                  <a:pt x="43522" y="60216"/>
                </a:lnTo>
                <a:cubicBezTo>
                  <a:pt x="40085" y="60216"/>
                  <a:pt x="37305" y="57517"/>
                  <a:pt x="37305" y="54194"/>
                </a:cubicBezTo>
                <a:lnTo>
                  <a:pt x="37305" y="36129"/>
                </a:lnTo>
                <a:lnTo>
                  <a:pt x="12435" y="36129"/>
                </a:lnTo>
                <a:lnTo>
                  <a:pt x="12435" y="180648"/>
                </a:lnTo>
                <a:lnTo>
                  <a:pt x="161655" y="180648"/>
                </a:lnTo>
                <a:lnTo>
                  <a:pt x="161655" y="36129"/>
                </a:lnTo>
                <a:close/>
                <a:moveTo>
                  <a:pt x="74610" y="127488"/>
                </a:moveTo>
                <a:lnTo>
                  <a:pt x="127994" y="81808"/>
                </a:lnTo>
                <a:lnTo>
                  <a:pt x="139359" y="92817"/>
                </a:lnTo>
                <a:lnTo>
                  <a:pt x="74610" y="161548"/>
                </a:lnTo>
                <a:lnTo>
                  <a:pt x="34731" y="116903"/>
                </a:lnTo>
                <a:lnTo>
                  <a:pt x="46097" y="105894"/>
                </a:lnTo>
                <a:lnTo>
                  <a:pt x="74610" y="127488"/>
                </a:lnTo>
                <a:close/>
              </a:path>
            </a:pathLst>
          </a:custGeom>
          <a:solidFill>
            <a:srgbClr val="FFFFFF"/>
          </a:solidFill>
        </p:spPr>
      </p:sp>
    </p:spTree>
    <p:extLst>
      <p:ext uri="{BB962C8B-B14F-4D97-AF65-F5344CB8AC3E}">
        <p14:creationId xmlns:p14="http://schemas.microsoft.com/office/powerpoint/2010/main" val="34069967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8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B7D031AB-51DC-4536-80F3-F151DFA04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8" y="2940206"/>
            <a:ext cx="2971751" cy="22299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7B2F971-FC09-41B4-AC3E-33EC89ADD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37" r="1847" b="4313"/>
          <a:stretch/>
        </p:blipFill>
        <p:spPr>
          <a:xfrm>
            <a:off x="9012478" y="1113761"/>
            <a:ext cx="3475375" cy="1494748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4746427" y="456157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zh-CN" altLang="en-US" sz="2426" b="1" dirty="0">
                <a:solidFill>
                  <a:srgbClr val="42464B"/>
                </a:solidFill>
                <a:latin typeface="Microsoft YaHei"/>
                <a:ea typeface="Microsoft YaHei"/>
              </a:rPr>
              <a:t>戴口罩的人脸识别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5963784" y="883654"/>
            <a:ext cx="2854213" cy="2700034"/>
          </a:xfrm>
          <a:custGeom>
            <a:avLst/>
            <a:gdLst/>
            <a:ahLst/>
            <a:cxnLst/>
            <a:rect l="l" t="t" r="r" b="b"/>
            <a:pathLst>
              <a:path w="1579208" h="1579208">
                <a:moveTo>
                  <a:pt x="789604" y="1579208"/>
                </a:moveTo>
                <a:cubicBezTo>
                  <a:pt x="354221" y="1579208"/>
                  <a:pt x="0" y="1224994"/>
                  <a:pt x="0" y="789601"/>
                </a:cubicBezTo>
                <a:cubicBezTo>
                  <a:pt x="0" y="354214"/>
                  <a:pt x="354221" y="0"/>
                  <a:pt x="789604" y="0"/>
                </a:cubicBezTo>
                <a:cubicBezTo>
                  <a:pt x="1224993" y="0"/>
                  <a:pt x="1579208" y="354214"/>
                  <a:pt x="1579208" y="789601"/>
                </a:cubicBezTo>
                <a:cubicBezTo>
                  <a:pt x="1579208" y="1224994"/>
                  <a:pt x="1224993" y="1579208"/>
                  <a:pt x="789604" y="1579208"/>
                </a:cubicBezTo>
                <a:close/>
                <a:moveTo>
                  <a:pt x="789604" y="11473"/>
                </a:moveTo>
                <a:cubicBezTo>
                  <a:pt x="360550" y="11473"/>
                  <a:pt x="11485" y="360537"/>
                  <a:pt x="11485" y="789601"/>
                </a:cubicBezTo>
                <a:cubicBezTo>
                  <a:pt x="11485" y="1218665"/>
                  <a:pt x="360550" y="1567722"/>
                  <a:pt x="789604" y="1567722"/>
                </a:cubicBezTo>
                <a:cubicBezTo>
                  <a:pt x="1218664" y="1567722"/>
                  <a:pt x="1567711" y="1218665"/>
                  <a:pt x="1567711" y="789601"/>
                </a:cubicBezTo>
                <a:cubicBezTo>
                  <a:pt x="1567711" y="360537"/>
                  <a:pt x="1218664" y="11473"/>
                  <a:pt x="789604" y="11473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90" name="Freeform 89"/>
          <p:cNvSpPr/>
          <p:nvPr/>
        </p:nvSpPr>
        <p:spPr>
          <a:xfrm>
            <a:off x="4509262" y="4055165"/>
            <a:ext cx="3521555" cy="2802834"/>
          </a:xfrm>
          <a:custGeom>
            <a:avLst/>
            <a:gdLst/>
            <a:ahLst/>
            <a:cxnLst/>
            <a:rect l="l" t="t" r="r" b="b"/>
            <a:pathLst>
              <a:path w="1701854" h="1701854">
                <a:moveTo>
                  <a:pt x="850927" y="1701855"/>
                </a:moveTo>
                <a:cubicBezTo>
                  <a:pt x="381731" y="1701855"/>
                  <a:pt x="0" y="1320131"/>
                  <a:pt x="0" y="850924"/>
                </a:cubicBezTo>
                <a:cubicBezTo>
                  <a:pt x="0" y="381723"/>
                  <a:pt x="381731" y="0"/>
                  <a:pt x="850927" y="0"/>
                </a:cubicBezTo>
                <a:cubicBezTo>
                  <a:pt x="1320129" y="0"/>
                  <a:pt x="1701854" y="381723"/>
                  <a:pt x="1701854" y="850924"/>
                </a:cubicBezTo>
                <a:cubicBezTo>
                  <a:pt x="1701854" y="1320131"/>
                  <a:pt x="1320129" y="1701855"/>
                  <a:pt x="850927" y="1701855"/>
                </a:cubicBezTo>
                <a:close/>
                <a:moveTo>
                  <a:pt x="850927" y="12364"/>
                </a:moveTo>
                <a:cubicBezTo>
                  <a:pt x="388551" y="12364"/>
                  <a:pt x="12377" y="388537"/>
                  <a:pt x="12377" y="850924"/>
                </a:cubicBezTo>
                <a:cubicBezTo>
                  <a:pt x="12377" y="1313311"/>
                  <a:pt x="388551" y="1689477"/>
                  <a:pt x="850927" y="1689477"/>
                </a:cubicBezTo>
                <a:cubicBezTo>
                  <a:pt x="1313309" y="1689477"/>
                  <a:pt x="1689464" y="1313311"/>
                  <a:pt x="1689464" y="850924"/>
                </a:cubicBezTo>
                <a:cubicBezTo>
                  <a:pt x="1689464" y="388537"/>
                  <a:pt x="1313309" y="12364"/>
                  <a:pt x="850927" y="12364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93" name="Freeform 92"/>
          <p:cNvSpPr/>
          <p:nvPr/>
        </p:nvSpPr>
        <p:spPr>
          <a:xfrm>
            <a:off x="8030817" y="2838616"/>
            <a:ext cx="4253947" cy="4019383"/>
          </a:xfrm>
          <a:custGeom>
            <a:avLst/>
            <a:gdLst/>
            <a:ahLst/>
            <a:cxnLst/>
            <a:rect l="l" t="t" r="r" b="b"/>
            <a:pathLst>
              <a:path w="2782582" h="2782582">
                <a:moveTo>
                  <a:pt x="1391291" y="2782582"/>
                </a:moveTo>
                <a:cubicBezTo>
                  <a:pt x="624141" y="2782582"/>
                  <a:pt x="0" y="2158453"/>
                  <a:pt x="0" y="1391286"/>
                </a:cubicBezTo>
                <a:cubicBezTo>
                  <a:pt x="0" y="624129"/>
                  <a:pt x="624141" y="0"/>
                  <a:pt x="1391291" y="0"/>
                </a:cubicBezTo>
                <a:cubicBezTo>
                  <a:pt x="2158451" y="0"/>
                  <a:pt x="2782582" y="624129"/>
                  <a:pt x="2782582" y="1391286"/>
                </a:cubicBezTo>
                <a:cubicBezTo>
                  <a:pt x="2782582" y="2158453"/>
                  <a:pt x="2158451" y="2782582"/>
                  <a:pt x="1391291" y="2782582"/>
                </a:cubicBezTo>
                <a:close/>
                <a:moveTo>
                  <a:pt x="1391291" y="20216"/>
                </a:moveTo>
                <a:cubicBezTo>
                  <a:pt x="635293" y="20216"/>
                  <a:pt x="20237" y="635269"/>
                  <a:pt x="20237" y="1391286"/>
                </a:cubicBezTo>
                <a:cubicBezTo>
                  <a:pt x="20237" y="2147302"/>
                  <a:pt x="635293" y="2762345"/>
                  <a:pt x="1391291" y="2762345"/>
                </a:cubicBezTo>
                <a:cubicBezTo>
                  <a:pt x="2147300" y="2762345"/>
                  <a:pt x="2762324" y="2147302"/>
                  <a:pt x="2762324" y="1391286"/>
                </a:cubicBezTo>
                <a:cubicBezTo>
                  <a:pt x="2762324" y="635269"/>
                  <a:pt x="2147300" y="20216"/>
                  <a:pt x="1391291" y="20216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95" name="Freeform 7"/>
          <p:cNvSpPr/>
          <p:nvPr/>
        </p:nvSpPr>
        <p:spPr>
          <a:xfrm>
            <a:off x="2888078" y="2742410"/>
            <a:ext cx="3207921" cy="914601"/>
          </a:xfrm>
          <a:custGeom>
            <a:avLst/>
            <a:gdLst/>
            <a:ahLst/>
            <a:cxnLst/>
            <a:rect l="l" t="t" r="r" b="b"/>
            <a:pathLst>
              <a:path w="2930555" h="840323">
                <a:moveTo>
                  <a:pt x="0" y="840324"/>
                </a:moveTo>
                <a:lnTo>
                  <a:pt x="2930556" y="0"/>
                </a:lnTo>
              </a:path>
            </a:pathLst>
          </a:custGeom>
          <a:solidFill>
            <a:srgbClr val="C5C5C5"/>
          </a:solidFill>
          <a:ln w="6350">
            <a:solidFill>
              <a:srgbClr val="C5C5C5"/>
            </a:solidFill>
            <a:prstDash val="solid"/>
          </a:ln>
        </p:spPr>
      </p:sp>
      <p:sp>
        <p:nvSpPr>
          <p:cNvPr id="96" name="Freeform 8"/>
          <p:cNvSpPr/>
          <p:nvPr/>
        </p:nvSpPr>
        <p:spPr>
          <a:xfrm>
            <a:off x="2187923" y="3697688"/>
            <a:ext cx="6232507" cy="501522"/>
          </a:xfrm>
          <a:custGeom>
            <a:avLst/>
            <a:gdLst/>
            <a:ahLst/>
            <a:cxnLst/>
            <a:rect l="l" t="t" r="r" b="b"/>
            <a:pathLst>
              <a:path w="5368003" h="469639">
                <a:moveTo>
                  <a:pt x="0" y="469640"/>
                </a:moveTo>
                <a:lnTo>
                  <a:pt x="5368003" y="0"/>
                </a:lnTo>
              </a:path>
            </a:pathLst>
          </a:custGeom>
          <a:solidFill>
            <a:srgbClr val="C5C5C5"/>
          </a:solidFill>
          <a:ln w="6350">
            <a:solidFill>
              <a:srgbClr val="C5C5C5"/>
            </a:solidFill>
            <a:prstDash val="solid"/>
          </a:ln>
        </p:spPr>
      </p:sp>
      <p:sp>
        <p:nvSpPr>
          <p:cNvPr id="97" name="Freeform 9"/>
          <p:cNvSpPr/>
          <p:nvPr/>
        </p:nvSpPr>
        <p:spPr>
          <a:xfrm>
            <a:off x="3001349" y="4543099"/>
            <a:ext cx="1544444" cy="537117"/>
          </a:xfrm>
          <a:custGeom>
            <a:avLst/>
            <a:gdLst/>
            <a:ahLst/>
            <a:cxnLst/>
            <a:rect l="l" t="t" r="r" b="b"/>
            <a:pathLst>
              <a:path w="2148778" h="535750">
                <a:moveTo>
                  <a:pt x="0" y="0"/>
                </a:moveTo>
                <a:lnTo>
                  <a:pt x="2148778" y="535751"/>
                </a:lnTo>
              </a:path>
            </a:pathLst>
          </a:custGeom>
          <a:solidFill>
            <a:srgbClr val="C5C5C5"/>
          </a:solidFill>
          <a:ln w="6350">
            <a:solidFill>
              <a:srgbClr val="C5C5C5"/>
            </a:solidFill>
            <a:prstDash val="solid"/>
          </a:ln>
        </p:spPr>
      </p:sp>
      <p:sp>
        <p:nvSpPr>
          <p:cNvPr id="98" name="Freeform 10"/>
          <p:cNvSpPr/>
          <p:nvPr/>
        </p:nvSpPr>
        <p:spPr>
          <a:xfrm>
            <a:off x="2719592" y="3583687"/>
            <a:ext cx="162991" cy="162991"/>
          </a:xfrm>
          <a:custGeom>
            <a:avLst/>
            <a:gdLst/>
            <a:ahLst/>
            <a:cxnLst/>
            <a:rect l="l" t="t" r="r" b="b"/>
            <a:pathLst>
              <a:path w="154540" h="154540">
                <a:moveTo>
                  <a:pt x="154540" y="77270"/>
                </a:moveTo>
                <a:cubicBezTo>
                  <a:pt x="154540" y="119946"/>
                  <a:pt x="119946" y="154541"/>
                  <a:pt x="77270" y="154541"/>
                </a:cubicBezTo>
                <a:cubicBezTo>
                  <a:pt x="34594" y="154541"/>
                  <a:pt x="0" y="119946"/>
                  <a:pt x="0" y="77270"/>
                </a:cubicBezTo>
                <a:cubicBezTo>
                  <a:pt x="0" y="34595"/>
                  <a:pt x="34594" y="0"/>
                  <a:pt x="77270" y="0"/>
                </a:cubicBezTo>
                <a:cubicBezTo>
                  <a:pt x="119946" y="0"/>
                  <a:pt x="154540" y="34595"/>
                  <a:pt x="154540" y="77270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99" name="Freeform 11"/>
          <p:cNvSpPr/>
          <p:nvPr/>
        </p:nvSpPr>
        <p:spPr>
          <a:xfrm>
            <a:off x="1998812" y="4144844"/>
            <a:ext cx="162991" cy="162991"/>
          </a:xfrm>
          <a:custGeom>
            <a:avLst/>
            <a:gdLst/>
            <a:ahLst/>
            <a:cxnLst/>
            <a:rect l="l" t="t" r="r" b="b"/>
            <a:pathLst>
              <a:path w="154540" h="154540">
                <a:moveTo>
                  <a:pt x="154541" y="77270"/>
                </a:moveTo>
                <a:cubicBezTo>
                  <a:pt x="154541" y="119946"/>
                  <a:pt x="119946" y="154541"/>
                  <a:pt x="77271" y="154541"/>
                </a:cubicBezTo>
                <a:cubicBezTo>
                  <a:pt x="34595" y="154541"/>
                  <a:pt x="0" y="119946"/>
                  <a:pt x="0" y="77270"/>
                </a:cubicBezTo>
                <a:cubicBezTo>
                  <a:pt x="0" y="34595"/>
                  <a:pt x="34595" y="0"/>
                  <a:pt x="77271" y="0"/>
                </a:cubicBezTo>
                <a:cubicBezTo>
                  <a:pt x="119946" y="0"/>
                  <a:pt x="154541" y="34595"/>
                  <a:pt x="154541" y="77270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100" name="Freeform 12"/>
          <p:cNvSpPr/>
          <p:nvPr/>
        </p:nvSpPr>
        <p:spPr>
          <a:xfrm>
            <a:off x="2903864" y="4469775"/>
            <a:ext cx="162991" cy="162991"/>
          </a:xfrm>
          <a:custGeom>
            <a:avLst/>
            <a:gdLst/>
            <a:ahLst/>
            <a:cxnLst/>
            <a:rect l="l" t="t" r="r" b="b"/>
            <a:pathLst>
              <a:path w="154540" h="154540">
                <a:moveTo>
                  <a:pt x="154540" y="77270"/>
                </a:moveTo>
                <a:cubicBezTo>
                  <a:pt x="154540" y="119946"/>
                  <a:pt x="119946" y="154540"/>
                  <a:pt x="77270" y="154540"/>
                </a:cubicBezTo>
                <a:cubicBezTo>
                  <a:pt x="34594" y="154540"/>
                  <a:pt x="0" y="119946"/>
                  <a:pt x="0" y="77270"/>
                </a:cubicBezTo>
                <a:cubicBezTo>
                  <a:pt x="0" y="34594"/>
                  <a:pt x="34594" y="0"/>
                  <a:pt x="77270" y="0"/>
                </a:cubicBezTo>
                <a:cubicBezTo>
                  <a:pt x="119946" y="0"/>
                  <a:pt x="154540" y="34594"/>
                  <a:pt x="154540" y="77270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101" name="TextBox 13"/>
          <p:cNvSpPr txBox="1"/>
          <p:nvPr/>
        </p:nvSpPr>
        <p:spPr>
          <a:xfrm>
            <a:off x="6158265" y="1508545"/>
            <a:ext cx="2108588" cy="177625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任务描述：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285750" indent="-285750" defTabSz="964418" latinLnBrk="1">
              <a:lnSpc>
                <a:spcPct val="116199"/>
              </a:lnSpc>
              <a:buFont typeface="Wingdings" panose="05000000000000000000" pitchFamily="2" charset="2"/>
              <a:buChar char="ü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带口罩的人脸识别：文献调研，现有训练完成模型测试。</a:t>
            </a:r>
          </a:p>
          <a:p>
            <a:pPr marL="285750" indent="-285750" defTabSz="964418" latinLnBrk="1">
              <a:lnSpc>
                <a:spcPct val="116199"/>
              </a:lnSpc>
              <a:buFont typeface="Wingdings" panose="05000000000000000000" pitchFamily="2" charset="2"/>
              <a:buChar char="ü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深度学习架构学习：正在学习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TensorFlow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架构及优化算法。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defTabSz="964418" latinLnBrk="1">
              <a:lnSpc>
                <a:spcPct val="116199"/>
              </a:lnSpc>
            </a:pP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TextBox 14"/>
          <p:cNvSpPr txBox="1"/>
          <p:nvPr/>
        </p:nvSpPr>
        <p:spPr>
          <a:xfrm>
            <a:off x="8313394" y="3860346"/>
            <a:ext cx="3781920" cy="20190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任务详述：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171450" indent="-171450" algn="just" defTabSz="964418" latinLnBrk="1">
              <a:lnSpc>
                <a:spcPct val="116199"/>
              </a:lnSpc>
              <a:buFont typeface="Wingdings" panose="05000000000000000000" pitchFamily="2" charset="2"/>
              <a:buChar char="u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优点：轻量化模型，对算力需求较小，且根据实际测试，检测效果和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fps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较优。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171450" indent="-171450" algn="just" defTabSz="964418" latinLnBrk="1">
              <a:lnSpc>
                <a:spcPct val="116199"/>
              </a:lnSpc>
              <a:buFont typeface="Wingdings" panose="05000000000000000000" pitchFamily="2" charset="2"/>
              <a:buChar char="u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缺点：因为其为轻量化模型，对照片的清晰度有要求，过小的人脸的识别准确度不如更加大型的模型。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171450" indent="-171450" algn="just" defTabSz="964418" latinLnBrk="1">
              <a:lnSpc>
                <a:spcPct val="116199"/>
              </a:lnSpc>
              <a:buFont typeface="Wingdings" panose="05000000000000000000" pitchFamily="2" charset="2"/>
              <a:buChar char="u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数据集：测试集使用的是武汉大学的</a:t>
            </a:r>
            <a:r>
              <a:rPr lang="en-US" altLang="zh-CN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AFDB</a:t>
            </a: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口罩人脸数据集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，从中随机选择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2000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张图片进行测试，识别准确率达到</a:t>
            </a:r>
            <a:r>
              <a:rPr lang="en-US" altLang="zh-CN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92%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，响应速度在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0.03s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到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0.06s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之间（即</a:t>
            </a:r>
            <a:r>
              <a:rPr lang="en-US" altLang="zh-CN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15~30fps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）基本满足本项目需求。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Box 15"/>
          <p:cNvSpPr txBox="1"/>
          <p:nvPr/>
        </p:nvSpPr>
        <p:spPr>
          <a:xfrm>
            <a:off x="4828369" y="4543099"/>
            <a:ext cx="2745459" cy="20190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后续工作：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285750" indent="-285750" algn="just" defTabSz="964418" latinLnBrk="1">
              <a:lnSpc>
                <a:spcPct val="116199"/>
              </a:lnSpc>
              <a:buFont typeface="Wingdings" panose="05000000000000000000" pitchFamily="2" charset="2"/>
              <a:buChar char="Ø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等待硬件方面无人机调试正常，使用无人机实机拍摄的视频进行识别测试。</a:t>
            </a:r>
          </a:p>
          <a:p>
            <a:pPr marL="285750" indent="-285750" algn="just" defTabSz="964418" latinLnBrk="1">
              <a:lnSpc>
                <a:spcPct val="116199"/>
              </a:lnSpc>
              <a:buFont typeface="Wingdings" panose="05000000000000000000" pitchFamily="2" charset="2"/>
              <a:buChar char="Ø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与人体特征识别的任务进行联调，实现在口罩识别的基础上，识别出未带口罩的人的人物信息提取。</a:t>
            </a:r>
          </a:p>
          <a:p>
            <a:pPr marL="285750" indent="-285750" algn="just" defTabSz="964418" latinLnBrk="1">
              <a:lnSpc>
                <a:spcPct val="116199"/>
              </a:lnSpc>
              <a:buFont typeface="Wingdings" panose="05000000000000000000" pitchFamily="2" charset="2"/>
              <a:buChar char="Ø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研究无人机定点降落需要的视觉辅助相关软件知识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25216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1"/>
          <p:cNvSpPr/>
          <p:nvPr/>
        </p:nvSpPr>
        <p:spPr>
          <a:xfrm>
            <a:off x="941716" y="2367821"/>
            <a:ext cx="9815906" cy="3085639"/>
          </a:xfrm>
          <a:custGeom>
            <a:avLst/>
            <a:gdLst/>
            <a:ahLst/>
            <a:cxnLst/>
            <a:rect l="l" t="t" r="r" b="b"/>
            <a:pathLst>
              <a:path w="9306933" h="2925643">
                <a:moveTo>
                  <a:pt x="7941196" y="2498868"/>
                </a:moveTo>
                <a:cubicBezTo>
                  <a:pt x="7062924" y="2774083"/>
                  <a:pt x="5895317" y="2925643"/>
                  <a:pt x="4653474" y="2925643"/>
                </a:cubicBezTo>
                <a:cubicBezTo>
                  <a:pt x="3411631" y="2925643"/>
                  <a:pt x="2244024" y="2774083"/>
                  <a:pt x="1365738" y="2498868"/>
                </a:cubicBezTo>
                <a:cubicBezTo>
                  <a:pt x="485028" y="2222891"/>
                  <a:pt x="0" y="1854947"/>
                  <a:pt x="0" y="1462814"/>
                </a:cubicBezTo>
                <a:cubicBezTo>
                  <a:pt x="0" y="1070681"/>
                  <a:pt x="485028" y="702744"/>
                  <a:pt x="1365738" y="426774"/>
                </a:cubicBezTo>
                <a:cubicBezTo>
                  <a:pt x="2244024" y="151567"/>
                  <a:pt x="3411631" y="0"/>
                  <a:pt x="4653474" y="0"/>
                </a:cubicBezTo>
                <a:cubicBezTo>
                  <a:pt x="5895317" y="0"/>
                  <a:pt x="7062924" y="151567"/>
                  <a:pt x="7941196" y="426774"/>
                </a:cubicBezTo>
                <a:cubicBezTo>
                  <a:pt x="8821912" y="702744"/>
                  <a:pt x="9306933" y="1070681"/>
                  <a:pt x="9306933" y="1462814"/>
                </a:cubicBezTo>
                <a:cubicBezTo>
                  <a:pt x="9306933" y="1854947"/>
                  <a:pt x="8821912" y="2222891"/>
                  <a:pt x="7941196" y="2498868"/>
                </a:cubicBezTo>
                <a:close/>
                <a:moveTo>
                  <a:pt x="4653474" y="13554"/>
                </a:moveTo>
                <a:cubicBezTo>
                  <a:pt x="2095021" y="13554"/>
                  <a:pt x="13576" y="663686"/>
                  <a:pt x="13576" y="1462814"/>
                </a:cubicBezTo>
                <a:cubicBezTo>
                  <a:pt x="13576" y="2261949"/>
                  <a:pt x="2095021" y="2912096"/>
                  <a:pt x="4653474" y="2912096"/>
                </a:cubicBezTo>
                <a:cubicBezTo>
                  <a:pt x="7211919" y="2912096"/>
                  <a:pt x="9293358" y="2261949"/>
                  <a:pt x="9293358" y="1462814"/>
                </a:cubicBezTo>
                <a:cubicBezTo>
                  <a:pt x="9293358" y="663686"/>
                  <a:pt x="7211919" y="13554"/>
                  <a:pt x="4653474" y="13554"/>
                </a:cubicBezTo>
                <a:close/>
                <a:moveTo>
                  <a:pt x="6404951" y="1946808"/>
                </a:moveTo>
                <a:cubicBezTo>
                  <a:pt x="5747148" y="2141044"/>
                  <a:pt x="4872685" y="2248006"/>
                  <a:pt x="3942642" y="2248006"/>
                </a:cubicBezTo>
                <a:cubicBezTo>
                  <a:pt x="3012606" y="2248006"/>
                  <a:pt x="2138143" y="2141044"/>
                  <a:pt x="1480347" y="1946808"/>
                </a:cubicBezTo>
                <a:cubicBezTo>
                  <a:pt x="820021" y="1751815"/>
                  <a:pt x="456358" y="1491498"/>
                  <a:pt x="456358" y="1213790"/>
                </a:cubicBezTo>
                <a:cubicBezTo>
                  <a:pt x="456358" y="936088"/>
                  <a:pt x="820021" y="675764"/>
                  <a:pt x="1480347" y="480778"/>
                </a:cubicBezTo>
                <a:cubicBezTo>
                  <a:pt x="2138143" y="286542"/>
                  <a:pt x="3012606" y="179566"/>
                  <a:pt x="3942642" y="179566"/>
                </a:cubicBezTo>
                <a:cubicBezTo>
                  <a:pt x="4872685" y="179566"/>
                  <a:pt x="5747148" y="286542"/>
                  <a:pt x="6404951" y="480778"/>
                </a:cubicBezTo>
                <a:cubicBezTo>
                  <a:pt x="7065270" y="675764"/>
                  <a:pt x="7428933" y="936088"/>
                  <a:pt x="7428933" y="1213790"/>
                </a:cubicBezTo>
                <a:cubicBezTo>
                  <a:pt x="7428933" y="1491498"/>
                  <a:pt x="7065270" y="1751815"/>
                  <a:pt x="6404951" y="1946808"/>
                </a:cubicBezTo>
                <a:close/>
                <a:moveTo>
                  <a:pt x="3942642" y="193120"/>
                </a:moveTo>
                <a:cubicBezTo>
                  <a:pt x="2027781" y="193120"/>
                  <a:pt x="469933" y="650987"/>
                  <a:pt x="469933" y="1213790"/>
                </a:cubicBezTo>
                <a:cubicBezTo>
                  <a:pt x="469933" y="1776591"/>
                  <a:pt x="2027781" y="2234459"/>
                  <a:pt x="3942642" y="2234459"/>
                </a:cubicBezTo>
                <a:cubicBezTo>
                  <a:pt x="5857503" y="2234459"/>
                  <a:pt x="7415351" y="1776591"/>
                  <a:pt x="7415351" y="1213790"/>
                </a:cubicBezTo>
                <a:cubicBezTo>
                  <a:pt x="7415351" y="650987"/>
                  <a:pt x="5857503" y="193120"/>
                  <a:pt x="3942642" y="193120"/>
                </a:cubicBezTo>
                <a:close/>
                <a:moveTo>
                  <a:pt x="5594244" y="1743788"/>
                </a:moveTo>
                <a:cubicBezTo>
                  <a:pt x="5062371" y="1905079"/>
                  <a:pt x="4355313" y="1993901"/>
                  <a:pt x="3603345" y="1993901"/>
                </a:cubicBezTo>
                <a:cubicBezTo>
                  <a:pt x="2851377" y="1993901"/>
                  <a:pt x="2144326" y="1905079"/>
                  <a:pt x="1612439" y="1743788"/>
                </a:cubicBezTo>
                <a:cubicBezTo>
                  <a:pt x="1078071" y="1581733"/>
                  <a:pt x="783783" y="1365244"/>
                  <a:pt x="783783" y="1134169"/>
                </a:cubicBezTo>
                <a:cubicBezTo>
                  <a:pt x="783783" y="903100"/>
                  <a:pt x="1078071" y="686597"/>
                  <a:pt x="1612439" y="524557"/>
                </a:cubicBezTo>
                <a:cubicBezTo>
                  <a:pt x="2144326" y="363258"/>
                  <a:pt x="2851377" y="274436"/>
                  <a:pt x="3603345" y="274436"/>
                </a:cubicBezTo>
                <a:cubicBezTo>
                  <a:pt x="4355320" y="274436"/>
                  <a:pt x="5062371" y="363258"/>
                  <a:pt x="5594244" y="524557"/>
                </a:cubicBezTo>
                <a:cubicBezTo>
                  <a:pt x="6128626" y="686597"/>
                  <a:pt x="6422915" y="903100"/>
                  <a:pt x="6422915" y="1134169"/>
                </a:cubicBezTo>
                <a:cubicBezTo>
                  <a:pt x="6422915" y="1365244"/>
                  <a:pt x="6128626" y="1581733"/>
                  <a:pt x="5594244" y="1743788"/>
                </a:cubicBezTo>
                <a:close/>
                <a:moveTo>
                  <a:pt x="3603345" y="287990"/>
                </a:moveTo>
                <a:cubicBezTo>
                  <a:pt x="2056112" y="287990"/>
                  <a:pt x="797351" y="667587"/>
                  <a:pt x="797351" y="1134169"/>
                </a:cubicBezTo>
                <a:cubicBezTo>
                  <a:pt x="797351" y="1600757"/>
                  <a:pt x="2056112" y="1980347"/>
                  <a:pt x="3603345" y="1980347"/>
                </a:cubicBezTo>
                <a:cubicBezTo>
                  <a:pt x="5150571" y="1980347"/>
                  <a:pt x="6409325" y="1600757"/>
                  <a:pt x="6409325" y="1134169"/>
                </a:cubicBezTo>
                <a:cubicBezTo>
                  <a:pt x="6409325" y="667587"/>
                  <a:pt x="5150571" y="287990"/>
                  <a:pt x="3603345" y="287990"/>
                </a:cubicBezTo>
                <a:close/>
                <a:moveTo>
                  <a:pt x="4647658" y="1452921"/>
                </a:moveTo>
                <a:cubicBezTo>
                  <a:pt x="4258046" y="1569091"/>
                  <a:pt x="3740165" y="1633073"/>
                  <a:pt x="3189402" y="1633073"/>
                </a:cubicBezTo>
                <a:cubicBezTo>
                  <a:pt x="2638640" y="1633073"/>
                  <a:pt x="2120751" y="1569091"/>
                  <a:pt x="1731146" y="1452921"/>
                </a:cubicBezTo>
                <a:cubicBezTo>
                  <a:pt x="1339026" y="1336002"/>
                  <a:pt x="1123079" y="1179488"/>
                  <a:pt x="1123079" y="1012197"/>
                </a:cubicBezTo>
                <a:cubicBezTo>
                  <a:pt x="1123079" y="844906"/>
                  <a:pt x="1339026" y="688392"/>
                  <a:pt x="1731146" y="571466"/>
                </a:cubicBezTo>
                <a:cubicBezTo>
                  <a:pt x="2120751" y="455295"/>
                  <a:pt x="2638640" y="391320"/>
                  <a:pt x="3189402" y="391320"/>
                </a:cubicBezTo>
                <a:cubicBezTo>
                  <a:pt x="3740165" y="391320"/>
                  <a:pt x="4258046" y="455295"/>
                  <a:pt x="4647658" y="571466"/>
                </a:cubicBezTo>
                <a:cubicBezTo>
                  <a:pt x="5039779" y="688392"/>
                  <a:pt x="5255739" y="844906"/>
                  <a:pt x="5255739" y="1012197"/>
                </a:cubicBezTo>
                <a:cubicBezTo>
                  <a:pt x="5255739" y="1179488"/>
                  <a:pt x="5039779" y="1336002"/>
                  <a:pt x="4647658" y="1452921"/>
                </a:cubicBezTo>
                <a:close/>
                <a:moveTo>
                  <a:pt x="3189402" y="404874"/>
                </a:moveTo>
                <a:cubicBezTo>
                  <a:pt x="2057511" y="404874"/>
                  <a:pt x="1136648" y="677318"/>
                  <a:pt x="1136648" y="1012197"/>
                </a:cubicBezTo>
                <a:cubicBezTo>
                  <a:pt x="1136648" y="1347068"/>
                  <a:pt x="2057511" y="1619505"/>
                  <a:pt x="3189402" y="1619505"/>
                </a:cubicBezTo>
                <a:cubicBezTo>
                  <a:pt x="4321293" y="1619505"/>
                  <a:pt x="5242150" y="1347068"/>
                  <a:pt x="5242150" y="1012197"/>
                </a:cubicBezTo>
                <a:cubicBezTo>
                  <a:pt x="5242150" y="677318"/>
                  <a:pt x="4321293" y="404874"/>
                  <a:pt x="3189402" y="404874"/>
                </a:cubicBezTo>
                <a:close/>
                <a:moveTo>
                  <a:pt x="2755100" y="1248515"/>
                </a:moveTo>
                <a:cubicBezTo>
                  <a:pt x="2042282" y="1248515"/>
                  <a:pt x="1462376" y="1077147"/>
                  <a:pt x="1462376" y="866509"/>
                </a:cubicBezTo>
                <a:cubicBezTo>
                  <a:pt x="1462376" y="655871"/>
                  <a:pt x="2042282" y="484495"/>
                  <a:pt x="2755100" y="484495"/>
                </a:cubicBezTo>
                <a:cubicBezTo>
                  <a:pt x="3467910" y="484495"/>
                  <a:pt x="4047824" y="655871"/>
                  <a:pt x="4047824" y="866509"/>
                </a:cubicBezTo>
                <a:cubicBezTo>
                  <a:pt x="4047824" y="1077147"/>
                  <a:pt x="3467910" y="1248515"/>
                  <a:pt x="2755100" y="1248515"/>
                </a:cubicBezTo>
                <a:close/>
                <a:moveTo>
                  <a:pt x="2755100" y="498049"/>
                </a:moveTo>
                <a:cubicBezTo>
                  <a:pt x="2049773" y="498049"/>
                  <a:pt x="1475944" y="663340"/>
                  <a:pt x="1475944" y="866509"/>
                </a:cubicBezTo>
                <a:cubicBezTo>
                  <a:pt x="1475944" y="1069678"/>
                  <a:pt x="2049773" y="1234968"/>
                  <a:pt x="2755100" y="1234968"/>
                </a:cubicBezTo>
                <a:cubicBezTo>
                  <a:pt x="3460427" y="1234968"/>
                  <a:pt x="4034248" y="1069678"/>
                  <a:pt x="4034248" y="866509"/>
                </a:cubicBezTo>
                <a:cubicBezTo>
                  <a:pt x="4034248" y="663340"/>
                  <a:pt x="3460427" y="498049"/>
                  <a:pt x="2755100" y="498049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70" name="TextBox 69"/>
          <p:cNvSpPr txBox="1"/>
          <p:nvPr/>
        </p:nvSpPr>
        <p:spPr>
          <a:xfrm>
            <a:off x="4746427" y="456157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zh-CN" altLang="en-US" sz="2426" b="1" dirty="0">
                <a:solidFill>
                  <a:srgbClr val="42464B"/>
                </a:solidFill>
                <a:latin typeface="Microsoft YaHei"/>
                <a:ea typeface="Microsoft YaHei"/>
              </a:rPr>
              <a:t>人脸特征识别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1" name="Group 3"/>
          <p:cNvGrpSpPr/>
          <p:nvPr/>
        </p:nvGrpSpPr>
        <p:grpSpPr>
          <a:xfrm>
            <a:off x="2504199" y="3074656"/>
            <a:ext cx="2694220" cy="352276"/>
            <a:chOff x="2372940" y="2915229"/>
            <a:chExt cx="2554520" cy="334010"/>
          </a:xfrm>
        </p:grpSpPr>
        <p:sp>
          <p:nvSpPr>
            <p:cNvPr id="72" name="TextBox 71"/>
            <p:cNvSpPr txBox="1"/>
            <p:nvPr/>
          </p:nvSpPr>
          <p:spPr>
            <a:xfrm>
              <a:off x="2372940" y="2915229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性别识别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3" name="TextBox 4"/>
          <p:cNvSpPr txBox="1"/>
          <p:nvPr/>
        </p:nvSpPr>
        <p:spPr>
          <a:xfrm>
            <a:off x="6386557" y="1975612"/>
            <a:ext cx="5452935" cy="156716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任务详述：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defTabSz="964418" latinLnBrk="1">
              <a:lnSpc>
                <a:spcPct val="116199"/>
              </a:lnSpc>
              <a:buFont typeface="+mj-lt"/>
              <a:buAutoNum type="alphaLcPeriod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了解了基本原理。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defTabSz="964418" latinLnBrk="1">
              <a:lnSpc>
                <a:spcPct val="116199"/>
              </a:lnSpc>
              <a:buFont typeface="+mj-lt"/>
              <a:buAutoNum type="alphaLcPeriod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根据教程配置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Win10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系统下</a:t>
            </a:r>
            <a:r>
              <a:rPr lang="en-US" sz="1266" dirty="0" err="1">
                <a:solidFill>
                  <a:srgbClr val="000000"/>
                </a:solidFill>
                <a:latin typeface="Microsoft YaHei"/>
                <a:ea typeface="Microsoft YaHei"/>
              </a:rPr>
              <a:t>OpenCV+VSCode+C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++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的环境。测试了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OpenCV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封装的人脸检测函数。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OpenCV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可通过</a:t>
            </a:r>
            <a:r>
              <a:rPr lang="en-US" sz="1266" dirty="0" err="1">
                <a:solidFill>
                  <a:srgbClr val="000000"/>
                </a:solidFill>
                <a:latin typeface="Microsoft YaHei"/>
                <a:ea typeface="Microsoft YaHei"/>
              </a:rPr>
              <a:t>FaceRecognizer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类实现性别识别。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defTabSz="964418" latinLnBrk="1">
              <a:lnSpc>
                <a:spcPct val="116199"/>
              </a:lnSpc>
              <a:buFont typeface="+mj-lt"/>
              <a:buAutoNum type="alphaLcPeriod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采用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CMU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大学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CNBC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数据集配合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TensorFlow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框架下的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CNN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训练测试。针对亚洲面孔训练得到的测试结果为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91.30%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。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Freeform 5"/>
          <p:cNvSpPr/>
          <p:nvPr/>
        </p:nvSpPr>
        <p:spPr>
          <a:xfrm>
            <a:off x="6004119" y="2031299"/>
            <a:ext cx="178835" cy="178835"/>
          </a:xfrm>
          <a:custGeom>
            <a:avLst/>
            <a:gdLst/>
            <a:ahLst/>
            <a:cxnLst/>
            <a:rect l="l" t="t" r="r" b="b"/>
            <a:pathLst>
              <a:path w="169562" h="169562">
                <a:moveTo>
                  <a:pt x="169562" y="84781"/>
                </a:moveTo>
                <a:cubicBezTo>
                  <a:pt x="169562" y="131605"/>
                  <a:pt x="131605" y="169562"/>
                  <a:pt x="84781" y="169562"/>
                </a:cubicBezTo>
                <a:cubicBezTo>
                  <a:pt x="37957" y="169562"/>
                  <a:pt x="0" y="131605"/>
                  <a:pt x="0" y="84781"/>
                </a:cubicBezTo>
                <a:cubicBezTo>
                  <a:pt x="0" y="37957"/>
                  <a:pt x="37957" y="0"/>
                  <a:pt x="84781" y="0"/>
                </a:cubicBezTo>
                <a:cubicBezTo>
                  <a:pt x="131605" y="0"/>
                  <a:pt x="169562" y="37957"/>
                  <a:pt x="169562" y="84781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76" name="Freeform 7"/>
          <p:cNvSpPr/>
          <p:nvPr/>
        </p:nvSpPr>
        <p:spPr>
          <a:xfrm>
            <a:off x="4282802" y="4495903"/>
            <a:ext cx="126274" cy="126274"/>
          </a:xfrm>
          <a:custGeom>
            <a:avLst/>
            <a:gdLst/>
            <a:ahLst/>
            <a:cxnLst/>
            <a:rect l="l" t="t" r="r" b="b"/>
            <a:pathLst>
              <a:path w="119726" h="119726">
                <a:moveTo>
                  <a:pt x="119727" y="59863"/>
                </a:moveTo>
                <a:cubicBezTo>
                  <a:pt x="119727" y="92925"/>
                  <a:pt x="92926" y="119726"/>
                  <a:pt x="59864" y="119726"/>
                </a:cubicBezTo>
                <a:cubicBezTo>
                  <a:pt x="26802" y="119726"/>
                  <a:pt x="0" y="92925"/>
                  <a:pt x="0" y="59863"/>
                </a:cubicBezTo>
                <a:cubicBezTo>
                  <a:pt x="0" y="26801"/>
                  <a:pt x="26802" y="0"/>
                  <a:pt x="59864" y="0"/>
                </a:cubicBezTo>
                <a:cubicBezTo>
                  <a:pt x="92926" y="0"/>
                  <a:pt x="119727" y="26801"/>
                  <a:pt x="119727" y="59863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79" name="TextBox 10"/>
          <p:cNvSpPr txBox="1"/>
          <p:nvPr/>
        </p:nvSpPr>
        <p:spPr>
          <a:xfrm>
            <a:off x="4669123" y="4836536"/>
            <a:ext cx="6227605" cy="177625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后续工作：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algn="just" defTabSz="964418" latinLnBrk="1">
              <a:lnSpc>
                <a:spcPct val="116199"/>
              </a:lnSpc>
              <a:buAutoNum type="arabicPeriod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寻找更合适的算法。性别检测属于二分类问题，既可以用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CNN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实现，也可以用传统方法。本周为了便于学习选择了代码有中文注释的算法。更合适方案应该轻量化并有较高准确度。</a:t>
            </a:r>
          </a:p>
          <a:p>
            <a:pPr marL="342900" indent="-342900" algn="just" defTabSz="964418" latinLnBrk="1">
              <a:lnSpc>
                <a:spcPct val="116199"/>
              </a:lnSpc>
              <a:buAutoNum type="arabicPeriod" startAt="2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了解和熟悉</a:t>
            </a:r>
            <a:r>
              <a:rPr lang="en-US" altLang="zh-CN" sz="1266" dirty="0" err="1">
                <a:solidFill>
                  <a:srgbClr val="000000"/>
                </a:solidFill>
                <a:latin typeface="Microsoft YaHei"/>
                <a:ea typeface="Microsoft YaHei"/>
              </a:rPr>
              <a:t>tensorflow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和</a:t>
            </a:r>
            <a:r>
              <a:rPr lang="en-US" altLang="zh-CN" sz="1266" dirty="0" err="1">
                <a:solidFill>
                  <a:srgbClr val="000000"/>
                </a:solidFill>
                <a:latin typeface="Microsoft YaHei"/>
                <a:ea typeface="Microsoft YaHei"/>
              </a:rPr>
              <a:t>caffe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框架。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algn="just" defTabSz="964418" latinLnBrk="1">
              <a:lnSpc>
                <a:spcPct val="116199"/>
              </a:lnSpc>
              <a:buAutoNum type="arabicPeriod" startAt="3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测试关于行人检测衣服颜色识别的模型。</a:t>
            </a:r>
          </a:p>
          <a:p>
            <a:pPr algn="just" defTabSz="964418" latinLnBrk="1">
              <a:lnSpc>
                <a:spcPct val="116199"/>
              </a:lnSpc>
            </a:pPr>
            <a:endParaRPr lang="zh-CN" altLang="en-US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defTabSz="964418" latinLnBrk="1">
              <a:lnSpc>
                <a:spcPct val="116199"/>
              </a:lnSpc>
            </a:pP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673C26-7D43-4793-B6B5-D42381DD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334" y="3621839"/>
            <a:ext cx="3057482" cy="6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0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1" grpId="0" animBg="1"/>
      <p:bldP spid="73" grpId="0" animBg="1"/>
      <p:bldP spid="74" grpId="0" animBg="1"/>
      <p:bldP spid="76" grpId="0" animBg="1"/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reeform 1"/>
          <p:cNvSpPr/>
          <p:nvPr/>
        </p:nvSpPr>
        <p:spPr>
          <a:xfrm>
            <a:off x="4975532" y="4749079"/>
            <a:ext cx="514433" cy="735063"/>
          </a:xfrm>
          <a:custGeom>
            <a:avLst/>
            <a:gdLst/>
            <a:ahLst/>
            <a:cxnLst/>
            <a:rect l="l" t="t" r="r" b="b"/>
            <a:pathLst>
              <a:path w="487759" h="696949">
                <a:moveTo>
                  <a:pt x="0" y="696854"/>
                </a:moveTo>
                <a:cubicBezTo>
                  <a:pt x="0" y="692295"/>
                  <a:pt x="0" y="687736"/>
                  <a:pt x="0" y="683173"/>
                </a:cubicBezTo>
                <a:cubicBezTo>
                  <a:pt x="4627" y="628799"/>
                  <a:pt x="27478" y="580439"/>
                  <a:pt x="50097" y="532035"/>
                </a:cubicBezTo>
                <a:cubicBezTo>
                  <a:pt x="60479" y="509821"/>
                  <a:pt x="69102" y="487584"/>
                  <a:pt x="72079" y="462572"/>
                </a:cubicBezTo>
                <a:cubicBezTo>
                  <a:pt x="75939" y="430161"/>
                  <a:pt x="89998" y="400232"/>
                  <a:pt x="103632" y="370793"/>
                </a:cubicBezTo>
                <a:cubicBezTo>
                  <a:pt x="141982" y="287988"/>
                  <a:pt x="193415" y="214016"/>
                  <a:pt x="254624" y="146314"/>
                </a:cubicBezTo>
                <a:cubicBezTo>
                  <a:pt x="298576" y="97701"/>
                  <a:pt x="347584" y="56087"/>
                  <a:pt x="404603" y="23684"/>
                </a:cubicBezTo>
                <a:cubicBezTo>
                  <a:pt x="425764" y="11657"/>
                  <a:pt x="448252" y="5288"/>
                  <a:pt x="472105" y="2586"/>
                </a:cubicBezTo>
                <a:cubicBezTo>
                  <a:pt x="483817" y="0"/>
                  <a:pt x="487759" y="4466"/>
                  <a:pt x="486008" y="16298"/>
                </a:cubicBezTo>
                <a:cubicBezTo>
                  <a:pt x="484852" y="24109"/>
                  <a:pt x="485789" y="32226"/>
                  <a:pt x="485789" y="40206"/>
                </a:cubicBezTo>
                <a:cubicBezTo>
                  <a:pt x="483572" y="97823"/>
                  <a:pt x="471025" y="153851"/>
                  <a:pt x="459489" y="210020"/>
                </a:cubicBezTo>
                <a:cubicBezTo>
                  <a:pt x="453645" y="238478"/>
                  <a:pt x="446762" y="266705"/>
                  <a:pt x="439651" y="294883"/>
                </a:cubicBezTo>
                <a:cubicBezTo>
                  <a:pt x="436814" y="306129"/>
                  <a:pt x="431065" y="314685"/>
                  <a:pt x="420846" y="319975"/>
                </a:cubicBezTo>
                <a:cubicBezTo>
                  <a:pt x="403697" y="328852"/>
                  <a:pt x="387200" y="339070"/>
                  <a:pt x="368999" y="345880"/>
                </a:cubicBezTo>
                <a:cubicBezTo>
                  <a:pt x="382356" y="340859"/>
                  <a:pt x="395575" y="335243"/>
                  <a:pt x="409693" y="332627"/>
                </a:cubicBezTo>
                <a:cubicBezTo>
                  <a:pt x="424163" y="329948"/>
                  <a:pt x="428046" y="333501"/>
                  <a:pt x="425371" y="347571"/>
                </a:cubicBezTo>
                <a:cubicBezTo>
                  <a:pt x="416859" y="392307"/>
                  <a:pt x="395920" y="431066"/>
                  <a:pt x="367491" y="466124"/>
                </a:cubicBezTo>
                <a:cubicBezTo>
                  <a:pt x="364206" y="470177"/>
                  <a:pt x="360157" y="473322"/>
                  <a:pt x="355260" y="475184"/>
                </a:cubicBezTo>
                <a:cubicBezTo>
                  <a:pt x="334491" y="483077"/>
                  <a:pt x="313034" y="488607"/>
                  <a:pt x="294512" y="493888"/>
                </a:cubicBezTo>
                <a:cubicBezTo>
                  <a:pt x="306929" y="494681"/>
                  <a:pt x="321433" y="500273"/>
                  <a:pt x="335763" y="505242"/>
                </a:cubicBezTo>
                <a:cubicBezTo>
                  <a:pt x="349452" y="509988"/>
                  <a:pt x="340379" y="518086"/>
                  <a:pt x="334759" y="522756"/>
                </a:cubicBezTo>
                <a:cubicBezTo>
                  <a:pt x="315461" y="538783"/>
                  <a:pt x="294802" y="552937"/>
                  <a:pt x="273369" y="566075"/>
                </a:cubicBezTo>
                <a:cubicBezTo>
                  <a:pt x="254528" y="577624"/>
                  <a:pt x="234776" y="586384"/>
                  <a:pt x="212601" y="586576"/>
                </a:cubicBezTo>
                <a:cubicBezTo>
                  <a:pt x="184117" y="586822"/>
                  <a:pt x="155798" y="584398"/>
                  <a:pt x="128407" y="575329"/>
                </a:cubicBezTo>
                <a:cubicBezTo>
                  <a:pt x="114094" y="570590"/>
                  <a:pt x="118973" y="562110"/>
                  <a:pt x="124067" y="554156"/>
                </a:cubicBezTo>
                <a:cubicBezTo>
                  <a:pt x="147743" y="517189"/>
                  <a:pt x="168116" y="478301"/>
                  <a:pt x="190537" y="440609"/>
                </a:cubicBezTo>
                <a:cubicBezTo>
                  <a:pt x="227232" y="378921"/>
                  <a:pt x="262911" y="316639"/>
                  <a:pt x="298503" y="254309"/>
                </a:cubicBezTo>
                <a:cubicBezTo>
                  <a:pt x="304434" y="243924"/>
                  <a:pt x="310305" y="233501"/>
                  <a:pt x="317646" y="224016"/>
                </a:cubicBezTo>
                <a:cubicBezTo>
                  <a:pt x="274397" y="278599"/>
                  <a:pt x="231932" y="333732"/>
                  <a:pt x="192937" y="391507"/>
                </a:cubicBezTo>
                <a:cubicBezTo>
                  <a:pt x="130407" y="484155"/>
                  <a:pt x="78675" y="583311"/>
                  <a:pt x="18964" y="677634"/>
                </a:cubicBezTo>
                <a:cubicBezTo>
                  <a:pt x="14225" y="685119"/>
                  <a:pt x="12834" y="696949"/>
                  <a:pt x="0" y="696854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63" name="TextBox 2"/>
          <p:cNvSpPr txBox="1"/>
          <p:nvPr/>
        </p:nvSpPr>
        <p:spPr>
          <a:xfrm>
            <a:off x="2163702" y="2858028"/>
            <a:ext cx="7868981" cy="88094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5274" b="1" dirty="0">
                <a:solidFill>
                  <a:srgbClr val="000000"/>
                </a:solidFill>
                <a:latin typeface="Microsoft YaHei"/>
                <a:ea typeface="Microsoft YaHei"/>
              </a:rPr>
              <a:t>谢 </a:t>
            </a:r>
            <a:r>
              <a:rPr lang="en-US" sz="5274" b="1" dirty="0" err="1">
                <a:solidFill>
                  <a:srgbClr val="000000"/>
                </a:solidFill>
                <a:latin typeface="Microsoft YaHei"/>
                <a:ea typeface="Microsoft YaHei"/>
              </a:rPr>
              <a:t>谢</a:t>
            </a:r>
            <a:r>
              <a:rPr lang="en-US" sz="5274" b="1" dirty="0">
                <a:solidFill>
                  <a:srgbClr val="000000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5274" b="1" dirty="0">
                <a:solidFill>
                  <a:srgbClr val="000000"/>
                </a:solidFill>
                <a:latin typeface="Microsoft YaHei"/>
                <a:ea typeface="Microsoft YaHei"/>
              </a:rPr>
              <a:t>观看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TextBox 3"/>
          <p:cNvSpPr txBox="1"/>
          <p:nvPr/>
        </p:nvSpPr>
        <p:spPr>
          <a:xfrm>
            <a:off x="4091206" y="1945573"/>
            <a:ext cx="4018359" cy="52847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3164">
                <a:solidFill>
                  <a:srgbClr val="000000"/>
                </a:solidFill>
                <a:latin typeface="Microsoft YaHei"/>
                <a:ea typeface="Microsoft YaHei"/>
              </a:rPr>
              <a:t>THANKS</a:t>
            </a:r>
            <a:endParaRPr lang="en-US" sz="116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TextBox 4"/>
          <p:cNvSpPr txBox="1"/>
          <p:nvPr/>
        </p:nvSpPr>
        <p:spPr>
          <a:xfrm>
            <a:off x="5666189" y="4978893"/>
            <a:ext cx="2016020" cy="2820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defTabSz="964418" latinLnBrk="1">
              <a:lnSpc>
                <a:spcPct val="116199"/>
              </a:lnSpc>
            </a:pPr>
            <a:r>
              <a:rPr lang="en-US" sz="1688" dirty="0">
                <a:solidFill>
                  <a:srgbClr val="42464B"/>
                </a:solidFill>
                <a:latin typeface="Microsoft YaHei"/>
                <a:ea typeface="Microsoft YaHei"/>
              </a:rPr>
              <a:t>汇报人：K10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8084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 animBg="1"/>
      <p:bldP spid="164" grpId="0" animBg="1"/>
      <p:bldP spid="16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557</Words>
  <Application>Microsoft Office PowerPoint</Application>
  <PresentationFormat>宽屏</PresentationFormat>
  <Paragraphs>56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等线 Light</vt:lpstr>
      <vt:lpstr>宋体</vt:lpstr>
      <vt:lpstr>Microsoft YaHei</vt:lpstr>
      <vt:lpstr>Arial</vt:lpstr>
      <vt:lpstr>Calibri</vt:lpstr>
      <vt:lpstr>Wingdings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</dc:creator>
  <cp:lastModifiedBy>江 榕煜</cp:lastModifiedBy>
  <cp:revision>13</cp:revision>
  <dcterms:created xsi:type="dcterms:W3CDTF">2020-07-06T03:49:49Z</dcterms:created>
  <dcterms:modified xsi:type="dcterms:W3CDTF">2020-07-06T10:39:20Z</dcterms:modified>
</cp:coreProperties>
</file>